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9263" cy="98758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FF"/>
    <a:srgbClr val="003399"/>
    <a:srgbClr val="0033CC"/>
    <a:srgbClr val="FFFFCC"/>
    <a:srgbClr val="006666"/>
    <a:srgbClr val="CC99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0" autoAdjust="0"/>
  </p:normalViewPr>
  <p:slideViewPr>
    <p:cSldViewPr>
      <p:cViewPr varScale="1">
        <p:scale>
          <a:sx n="122" d="100"/>
          <a:sy n="122" d="100"/>
        </p:scale>
        <p:origin x="990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5DCC9-089B-44F1-AF99-103BDCFB9E51}" type="datetimeFigureOut">
              <a:rPr lang="en-US" smtClean="0"/>
              <a:pPr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82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691577"/>
            <a:ext cx="5440046" cy="444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7" y="9379993"/>
            <a:ext cx="2947088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C5DD-D258-4CA1-91C8-233FA21F95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C5DD-D258-4CA1-91C8-233FA21F95D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62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F399-0B22-479C-910C-DD462BE096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AEDA1-71D0-400C-8C5A-59A37C148D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DE583-19EB-4CD1-A72C-95350CEBF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D0C5-577F-4E79-AD9E-9EAC393234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1C8E-5478-487F-A5F3-CFD10A29D6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5699-782D-42C3-A00E-ADC9435E58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C9B4D-20ED-432C-8EAD-D01052D4F5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C8C41-C28B-409F-983B-2AFFADF3941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EC944-21BF-4A76-B667-53F16550C1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60103-EA88-451C-946A-0A4A454F73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A3170-9EAB-4549-B75C-7BA55F482A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EAF6EDBD-A6A5-4238-8625-510F36B4CC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5pPr>
      <a:lvl6pPr marL="4572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6pPr>
      <a:lvl7pPr marL="9144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7pPr>
      <a:lvl8pPr marL="13716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8pPr>
      <a:lvl9pPr marL="18288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114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1"/>
          <p:cNvSpPr txBox="1">
            <a:spLocks noChangeArrowheads="1"/>
          </p:cNvSpPr>
          <p:nvPr/>
        </p:nvSpPr>
        <p:spPr bwMode="auto">
          <a:xfrm>
            <a:off x="0" y="1076325"/>
            <a:ext cx="27035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438" tIns="19719" rIns="39438" bIns="19719">
            <a:spAutoFit/>
          </a:bodyPr>
          <a:lstStyle/>
          <a:p>
            <a:pPr marL="123825" indent="-123825" defTabSz="393700"/>
            <a:endParaRPr lang="en-GB" sz="1000" b="1" dirty="0">
              <a:latin typeface="Arial" charset="0"/>
            </a:endParaRPr>
          </a:p>
          <a:p>
            <a:pPr marL="123825" indent="-123825" defTabSz="393700"/>
            <a:endParaRPr lang="en-GB" sz="1000" b="1" dirty="0">
              <a:solidFill>
                <a:srgbClr val="FF0000"/>
              </a:solidFill>
              <a:latin typeface="Arial" charset="0"/>
            </a:endParaRPr>
          </a:p>
          <a:p>
            <a:pPr marL="123825" indent="-123825" defTabSz="393700"/>
            <a:r>
              <a:rPr lang="en-GB" sz="1000" b="1" dirty="0">
                <a:solidFill>
                  <a:srgbClr val="FF0000"/>
                </a:solidFill>
                <a:latin typeface="Arial" charset="0"/>
              </a:rPr>
              <a:t>  </a:t>
            </a:r>
            <a:endParaRPr lang="en-GB" sz="1000" b="1" dirty="0">
              <a:solidFill>
                <a:srgbClr val="0033CC"/>
              </a:solidFill>
              <a:latin typeface="Arial" charset="0"/>
            </a:endParaRPr>
          </a:p>
          <a:p>
            <a:pPr marL="123825" indent="-123825" defTabSz="393700">
              <a:buClr>
                <a:srgbClr val="FF0000"/>
              </a:buClr>
              <a:buSzPct val="110000"/>
            </a:pPr>
            <a:endParaRPr lang="en-GB" sz="1000" dirty="0">
              <a:latin typeface="Arial" charset="0"/>
            </a:endParaRPr>
          </a:p>
        </p:txBody>
      </p:sp>
      <p:sp>
        <p:nvSpPr>
          <p:cNvPr id="2051" name="Text Box 87"/>
          <p:cNvSpPr txBox="1">
            <a:spLocks noChangeArrowheads="1"/>
          </p:cNvSpPr>
          <p:nvPr/>
        </p:nvSpPr>
        <p:spPr bwMode="auto">
          <a:xfrm>
            <a:off x="7656513" y="1274763"/>
            <a:ext cx="224948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000" dirty="0">
              <a:latin typeface="Arial" charset="0"/>
            </a:endParaRPr>
          </a:p>
          <a:p>
            <a:pPr>
              <a:buClr>
                <a:srgbClr val="FF0000"/>
              </a:buClr>
            </a:pPr>
            <a:endParaRPr lang="en-GB" sz="10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000" dirty="0">
              <a:latin typeface="Arial" charset="0"/>
            </a:endParaRPr>
          </a:p>
        </p:txBody>
      </p:sp>
      <p:sp>
        <p:nvSpPr>
          <p:cNvPr id="2052" name="Text Box 89"/>
          <p:cNvSpPr txBox="1">
            <a:spLocks noChangeArrowheads="1"/>
          </p:cNvSpPr>
          <p:nvPr/>
        </p:nvSpPr>
        <p:spPr bwMode="auto">
          <a:xfrm>
            <a:off x="339608" y="706422"/>
            <a:ext cx="932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Centre established 1995:  London School of Hygiene &amp; Tropical Medicine, University College London (Institute of Child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Health)</a:t>
            </a:r>
          </a:p>
          <a:p>
            <a:pPr algn="ctr"/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Institute of Psychiatry (King’s College London),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Barts and The London School of Medicine and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Dentistry (QMUL),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St. George’s University of London</a:t>
            </a:r>
          </a:p>
        </p:txBody>
      </p:sp>
      <p:sp>
        <p:nvSpPr>
          <p:cNvPr id="2053" name="Text Box 91"/>
          <p:cNvSpPr txBox="1">
            <a:spLocks noChangeArrowheads="1"/>
          </p:cNvSpPr>
          <p:nvPr/>
        </p:nvSpPr>
        <p:spPr bwMode="auto">
          <a:xfrm>
            <a:off x="518201" y="489263"/>
            <a:ext cx="9153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Director: Professor David Mabey, Co-ordinator: Tamara Hurst</a:t>
            </a:r>
          </a:p>
        </p:txBody>
      </p:sp>
      <p:grpSp>
        <p:nvGrpSpPr>
          <p:cNvPr id="2054" name="Group 663"/>
          <p:cNvGrpSpPr>
            <a:grpSpLocks/>
          </p:cNvGrpSpPr>
          <p:nvPr/>
        </p:nvGrpSpPr>
        <p:grpSpPr bwMode="auto">
          <a:xfrm>
            <a:off x="594981" y="1874211"/>
            <a:ext cx="8424862" cy="4468813"/>
            <a:chOff x="144" y="912"/>
            <a:chExt cx="5307" cy="2815"/>
          </a:xfrm>
        </p:grpSpPr>
        <p:sp>
          <p:nvSpPr>
            <p:cNvPr id="2088" name="Freeform 664"/>
            <p:cNvSpPr>
              <a:spLocks/>
            </p:cNvSpPr>
            <p:nvPr/>
          </p:nvSpPr>
          <p:spPr bwMode="auto">
            <a:xfrm>
              <a:off x="3713" y="1775"/>
              <a:ext cx="907" cy="621"/>
            </a:xfrm>
            <a:custGeom>
              <a:avLst/>
              <a:gdLst>
                <a:gd name="T0" fmla="*/ 0 w 1007"/>
                <a:gd name="T1" fmla="*/ 648 h 569"/>
                <a:gd name="T2" fmla="*/ 15 w 1007"/>
                <a:gd name="T3" fmla="*/ 581 h 569"/>
                <a:gd name="T4" fmla="*/ 41 w 1007"/>
                <a:gd name="T5" fmla="*/ 458 h 569"/>
                <a:gd name="T6" fmla="*/ 50 w 1007"/>
                <a:gd name="T7" fmla="*/ 375 h 569"/>
                <a:gd name="T8" fmla="*/ 69 w 1007"/>
                <a:gd name="T9" fmla="*/ 290 h 569"/>
                <a:gd name="T10" fmla="*/ 81 w 1007"/>
                <a:gd name="T11" fmla="*/ 214 h 569"/>
                <a:gd name="T12" fmla="*/ 95 w 1007"/>
                <a:gd name="T13" fmla="*/ 278 h 569"/>
                <a:gd name="T14" fmla="*/ 123 w 1007"/>
                <a:gd name="T15" fmla="*/ 415 h 569"/>
                <a:gd name="T16" fmla="*/ 156 w 1007"/>
                <a:gd name="T17" fmla="*/ 480 h 569"/>
                <a:gd name="T18" fmla="*/ 212 w 1007"/>
                <a:gd name="T19" fmla="*/ 483 h 569"/>
                <a:gd name="T20" fmla="*/ 222 w 1007"/>
                <a:gd name="T21" fmla="*/ 389 h 569"/>
                <a:gd name="T22" fmla="*/ 249 w 1007"/>
                <a:gd name="T23" fmla="*/ 317 h 569"/>
                <a:gd name="T24" fmla="*/ 258 w 1007"/>
                <a:gd name="T25" fmla="*/ 258 h 569"/>
                <a:gd name="T26" fmla="*/ 241 w 1007"/>
                <a:gd name="T27" fmla="*/ 201 h 569"/>
                <a:gd name="T28" fmla="*/ 255 w 1007"/>
                <a:gd name="T29" fmla="*/ 186 h 569"/>
                <a:gd name="T30" fmla="*/ 272 w 1007"/>
                <a:gd name="T31" fmla="*/ 73 h 569"/>
                <a:gd name="T32" fmla="*/ 289 w 1007"/>
                <a:gd name="T33" fmla="*/ 0 h 569"/>
                <a:gd name="T34" fmla="*/ 311 w 1007"/>
                <a:gd name="T35" fmla="*/ 181 h 569"/>
                <a:gd name="T36" fmla="*/ 331 w 1007"/>
                <a:gd name="T37" fmla="*/ 266 h 569"/>
                <a:gd name="T38" fmla="*/ 343 w 1007"/>
                <a:gd name="T39" fmla="*/ 383 h 569"/>
                <a:gd name="T40" fmla="*/ 331 w 1007"/>
                <a:gd name="T41" fmla="*/ 458 h 569"/>
                <a:gd name="T42" fmla="*/ 327 w 1007"/>
                <a:gd name="T43" fmla="*/ 480 h 569"/>
                <a:gd name="T44" fmla="*/ 314 w 1007"/>
                <a:gd name="T45" fmla="*/ 546 h 569"/>
                <a:gd name="T46" fmla="*/ 293 w 1007"/>
                <a:gd name="T47" fmla="*/ 602 h 569"/>
                <a:gd name="T48" fmla="*/ 282 w 1007"/>
                <a:gd name="T49" fmla="*/ 581 h 569"/>
                <a:gd name="T50" fmla="*/ 255 w 1007"/>
                <a:gd name="T51" fmla="*/ 640 h 569"/>
                <a:gd name="T52" fmla="*/ 261 w 1007"/>
                <a:gd name="T53" fmla="*/ 712 h 569"/>
                <a:gd name="T54" fmla="*/ 282 w 1007"/>
                <a:gd name="T55" fmla="*/ 709 h 569"/>
                <a:gd name="T56" fmla="*/ 264 w 1007"/>
                <a:gd name="T57" fmla="*/ 810 h 569"/>
                <a:gd name="T58" fmla="*/ 268 w 1007"/>
                <a:gd name="T59" fmla="*/ 920 h 569"/>
                <a:gd name="T60" fmla="*/ 268 w 1007"/>
                <a:gd name="T61" fmla="*/ 991 h 569"/>
                <a:gd name="T62" fmla="*/ 260 w 1007"/>
                <a:gd name="T63" fmla="*/ 1198 h 569"/>
                <a:gd name="T64" fmla="*/ 234 w 1007"/>
                <a:gd name="T65" fmla="*/ 1276 h 569"/>
                <a:gd name="T66" fmla="*/ 230 w 1007"/>
                <a:gd name="T67" fmla="*/ 1266 h 569"/>
                <a:gd name="T68" fmla="*/ 212 w 1007"/>
                <a:gd name="T69" fmla="*/ 1319 h 569"/>
                <a:gd name="T70" fmla="*/ 208 w 1007"/>
                <a:gd name="T71" fmla="*/ 1313 h 569"/>
                <a:gd name="T72" fmla="*/ 182 w 1007"/>
                <a:gd name="T73" fmla="*/ 1253 h 569"/>
                <a:gd name="T74" fmla="*/ 161 w 1007"/>
                <a:gd name="T75" fmla="*/ 1278 h 569"/>
                <a:gd name="T76" fmla="*/ 159 w 1007"/>
                <a:gd name="T77" fmla="*/ 1307 h 569"/>
                <a:gd name="T78" fmla="*/ 143 w 1007"/>
                <a:gd name="T79" fmla="*/ 1221 h 569"/>
                <a:gd name="T80" fmla="*/ 143 w 1007"/>
                <a:gd name="T81" fmla="*/ 1124 h 569"/>
                <a:gd name="T82" fmla="*/ 136 w 1007"/>
                <a:gd name="T83" fmla="*/ 1071 h 569"/>
                <a:gd name="T84" fmla="*/ 129 w 1007"/>
                <a:gd name="T85" fmla="*/ 1015 h 569"/>
                <a:gd name="T86" fmla="*/ 94 w 1007"/>
                <a:gd name="T87" fmla="*/ 1061 h 569"/>
                <a:gd name="T88" fmla="*/ 86 w 1007"/>
                <a:gd name="T89" fmla="*/ 1072 h 569"/>
                <a:gd name="T90" fmla="*/ 69 w 1007"/>
                <a:gd name="T91" fmla="*/ 1078 h 569"/>
                <a:gd name="T92" fmla="*/ 42 w 1007"/>
                <a:gd name="T93" fmla="*/ 988 h 569"/>
                <a:gd name="T94" fmla="*/ 27 w 1007"/>
                <a:gd name="T95" fmla="*/ 899 h 569"/>
                <a:gd name="T96" fmla="*/ 30 w 1007"/>
                <a:gd name="T97" fmla="*/ 843 h 569"/>
                <a:gd name="T98" fmla="*/ 32 w 1007"/>
                <a:gd name="T99" fmla="*/ 764 h 569"/>
                <a:gd name="T100" fmla="*/ 5 w 1007"/>
                <a:gd name="T101" fmla="*/ 719 h 569"/>
                <a:gd name="T102" fmla="*/ 6 w 1007"/>
                <a:gd name="T103" fmla="*/ 664 h 569"/>
                <a:gd name="T104" fmla="*/ 0 w 1007"/>
                <a:gd name="T105" fmla="*/ 648 h 5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07"/>
                <a:gd name="T160" fmla="*/ 0 h 569"/>
                <a:gd name="T161" fmla="*/ 1007 w 1007"/>
                <a:gd name="T162" fmla="*/ 569 h 5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07" h="569">
                  <a:moveTo>
                    <a:pt x="0" y="270"/>
                  </a:moveTo>
                  <a:lnTo>
                    <a:pt x="0" y="270"/>
                  </a:lnTo>
                  <a:lnTo>
                    <a:pt x="5" y="249"/>
                  </a:lnTo>
                  <a:lnTo>
                    <a:pt x="42" y="243"/>
                  </a:lnTo>
                  <a:lnTo>
                    <a:pt x="106" y="213"/>
                  </a:lnTo>
                  <a:lnTo>
                    <a:pt x="116" y="191"/>
                  </a:lnTo>
                  <a:lnTo>
                    <a:pt x="102" y="164"/>
                  </a:lnTo>
                  <a:lnTo>
                    <a:pt x="142" y="157"/>
                  </a:lnTo>
                  <a:lnTo>
                    <a:pt x="153" y="121"/>
                  </a:lnTo>
                  <a:lnTo>
                    <a:pt x="196" y="122"/>
                  </a:lnTo>
                  <a:lnTo>
                    <a:pt x="201" y="100"/>
                  </a:lnTo>
                  <a:lnTo>
                    <a:pt x="232" y="88"/>
                  </a:lnTo>
                  <a:lnTo>
                    <a:pt x="249" y="107"/>
                  </a:lnTo>
                  <a:lnTo>
                    <a:pt x="271" y="115"/>
                  </a:lnTo>
                  <a:lnTo>
                    <a:pt x="281" y="157"/>
                  </a:lnTo>
                  <a:lnTo>
                    <a:pt x="353" y="173"/>
                  </a:lnTo>
                  <a:lnTo>
                    <a:pt x="384" y="202"/>
                  </a:lnTo>
                  <a:lnTo>
                    <a:pt x="443" y="200"/>
                  </a:lnTo>
                  <a:lnTo>
                    <a:pt x="511" y="222"/>
                  </a:lnTo>
                  <a:lnTo>
                    <a:pt x="602" y="202"/>
                  </a:lnTo>
                  <a:lnTo>
                    <a:pt x="629" y="185"/>
                  </a:lnTo>
                  <a:lnTo>
                    <a:pt x="629" y="162"/>
                  </a:lnTo>
                  <a:lnTo>
                    <a:pt x="654" y="166"/>
                  </a:lnTo>
                  <a:lnTo>
                    <a:pt x="709" y="133"/>
                  </a:lnTo>
                  <a:lnTo>
                    <a:pt x="752" y="130"/>
                  </a:lnTo>
                  <a:lnTo>
                    <a:pt x="733" y="106"/>
                  </a:lnTo>
                  <a:lnTo>
                    <a:pt x="689" y="113"/>
                  </a:lnTo>
                  <a:lnTo>
                    <a:pt x="689" y="84"/>
                  </a:lnTo>
                  <a:lnTo>
                    <a:pt x="700" y="69"/>
                  </a:lnTo>
                  <a:lnTo>
                    <a:pt x="726" y="78"/>
                  </a:lnTo>
                  <a:lnTo>
                    <a:pt x="748" y="68"/>
                  </a:lnTo>
                  <a:lnTo>
                    <a:pt x="773" y="30"/>
                  </a:lnTo>
                  <a:lnTo>
                    <a:pt x="762" y="17"/>
                  </a:lnTo>
                  <a:lnTo>
                    <a:pt x="821" y="0"/>
                  </a:lnTo>
                  <a:lnTo>
                    <a:pt x="855" y="11"/>
                  </a:lnTo>
                  <a:lnTo>
                    <a:pt x="884" y="75"/>
                  </a:lnTo>
                  <a:lnTo>
                    <a:pt x="936" y="89"/>
                  </a:lnTo>
                  <a:lnTo>
                    <a:pt x="944" y="112"/>
                  </a:lnTo>
                  <a:lnTo>
                    <a:pt x="1006" y="98"/>
                  </a:lnTo>
                  <a:lnTo>
                    <a:pt x="978" y="159"/>
                  </a:lnTo>
                  <a:lnTo>
                    <a:pt x="941" y="167"/>
                  </a:lnTo>
                  <a:lnTo>
                    <a:pt x="946" y="191"/>
                  </a:lnTo>
                  <a:lnTo>
                    <a:pt x="936" y="204"/>
                  </a:lnTo>
                  <a:lnTo>
                    <a:pt x="929" y="200"/>
                  </a:lnTo>
                  <a:lnTo>
                    <a:pt x="897" y="217"/>
                  </a:lnTo>
                  <a:lnTo>
                    <a:pt x="897" y="227"/>
                  </a:lnTo>
                  <a:lnTo>
                    <a:pt x="874" y="224"/>
                  </a:lnTo>
                  <a:lnTo>
                    <a:pt x="833" y="251"/>
                  </a:lnTo>
                  <a:lnTo>
                    <a:pt x="785" y="272"/>
                  </a:lnTo>
                  <a:lnTo>
                    <a:pt x="800" y="243"/>
                  </a:lnTo>
                  <a:lnTo>
                    <a:pt x="792" y="233"/>
                  </a:lnTo>
                  <a:lnTo>
                    <a:pt x="726" y="266"/>
                  </a:lnTo>
                  <a:lnTo>
                    <a:pt x="723" y="275"/>
                  </a:lnTo>
                  <a:lnTo>
                    <a:pt x="745" y="297"/>
                  </a:lnTo>
                  <a:lnTo>
                    <a:pt x="775" y="288"/>
                  </a:lnTo>
                  <a:lnTo>
                    <a:pt x="804" y="296"/>
                  </a:lnTo>
                  <a:lnTo>
                    <a:pt x="764" y="313"/>
                  </a:lnTo>
                  <a:lnTo>
                    <a:pt x="749" y="337"/>
                  </a:lnTo>
                  <a:lnTo>
                    <a:pt x="793" y="388"/>
                  </a:lnTo>
                  <a:lnTo>
                    <a:pt x="763" y="383"/>
                  </a:lnTo>
                  <a:lnTo>
                    <a:pt x="793" y="401"/>
                  </a:lnTo>
                  <a:lnTo>
                    <a:pt x="763" y="413"/>
                  </a:lnTo>
                  <a:lnTo>
                    <a:pt x="794" y="418"/>
                  </a:lnTo>
                  <a:lnTo>
                    <a:pt x="738" y="500"/>
                  </a:lnTo>
                  <a:lnTo>
                    <a:pt x="701" y="524"/>
                  </a:lnTo>
                  <a:lnTo>
                    <a:pt x="666" y="532"/>
                  </a:lnTo>
                  <a:lnTo>
                    <a:pt x="663" y="533"/>
                  </a:lnTo>
                  <a:lnTo>
                    <a:pt x="654" y="528"/>
                  </a:lnTo>
                  <a:lnTo>
                    <a:pt x="644" y="542"/>
                  </a:lnTo>
                  <a:lnTo>
                    <a:pt x="602" y="551"/>
                  </a:lnTo>
                  <a:lnTo>
                    <a:pt x="599" y="568"/>
                  </a:lnTo>
                  <a:lnTo>
                    <a:pt x="592" y="547"/>
                  </a:lnTo>
                  <a:lnTo>
                    <a:pt x="562" y="548"/>
                  </a:lnTo>
                  <a:lnTo>
                    <a:pt x="517" y="522"/>
                  </a:lnTo>
                  <a:lnTo>
                    <a:pt x="469" y="533"/>
                  </a:lnTo>
                  <a:lnTo>
                    <a:pt x="459" y="534"/>
                  </a:lnTo>
                  <a:lnTo>
                    <a:pt x="460" y="551"/>
                  </a:lnTo>
                  <a:lnTo>
                    <a:pt x="453" y="546"/>
                  </a:lnTo>
                  <a:lnTo>
                    <a:pt x="421" y="538"/>
                  </a:lnTo>
                  <a:lnTo>
                    <a:pt x="411" y="509"/>
                  </a:lnTo>
                  <a:lnTo>
                    <a:pt x="393" y="512"/>
                  </a:lnTo>
                  <a:lnTo>
                    <a:pt x="410" y="469"/>
                  </a:lnTo>
                  <a:lnTo>
                    <a:pt x="409" y="455"/>
                  </a:lnTo>
                  <a:lnTo>
                    <a:pt x="389" y="446"/>
                  </a:lnTo>
                  <a:lnTo>
                    <a:pt x="372" y="439"/>
                  </a:lnTo>
                  <a:lnTo>
                    <a:pt x="367" y="424"/>
                  </a:lnTo>
                  <a:lnTo>
                    <a:pt x="297" y="451"/>
                  </a:lnTo>
                  <a:lnTo>
                    <a:pt x="266" y="443"/>
                  </a:lnTo>
                  <a:lnTo>
                    <a:pt x="250" y="458"/>
                  </a:lnTo>
                  <a:lnTo>
                    <a:pt x="247" y="447"/>
                  </a:lnTo>
                  <a:lnTo>
                    <a:pt x="237" y="450"/>
                  </a:lnTo>
                  <a:lnTo>
                    <a:pt x="201" y="450"/>
                  </a:lnTo>
                  <a:lnTo>
                    <a:pt x="173" y="426"/>
                  </a:lnTo>
                  <a:lnTo>
                    <a:pt x="121" y="412"/>
                  </a:lnTo>
                  <a:lnTo>
                    <a:pt x="86" y="401"/>
                  </a:lnTo>
                  <a:lnTo>
                    <a:pt x="78" y="375"/>
                  </a:lnTo>
                  <a:lnTo>
                    <a:pt x="96" y="372"/>
                  </a:lnTo>
                  <a:lnTo>
                    <a:pt x="85" y="351"/>
                  </a:lnTo>
                  <a:lnTo>
                    <a:pt x="108" y="326"/>
                  </a:lnTo>
                  <a:lnTo>
                    <a:pt x="91" y="318"/>
                  </a:lnTo>
                  <a:lnTo>
                    <a:pt x="65" y="327"/>
                  </a:lnTo>
                  <a:lnTo>
                    <a:pt x="15" y="300"/>
                  </a:lnTo>
                  <a:lnTo>
                    <a:pt x="16" y="296"/>
                  </a:lnTo>
                  <a:lnTo>
                    <a:pt x="17" y="276"/>
                  </a:lnTo>
                  <a:lnTo>
                    <a:pt x="0" y="2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9" name="Freeform 665"/>
            <p:cNvSpPr>
              <a:spLocks/>
            </p:cNvSpPr>
            <p:nvPr/>
          </p:nvSpPr>
          <p:spPr bwMode="auto">
            <a:xfrm>
              <a:off x="1635" y="2425"/>
              <a:ext cx="23" cy="19"/>
            </a:xfrm>
            <a:custGeom>
              <a:avLst/>
              <a:gdLst>
                <a:gd name="T0" fmla="*/ 0 w 26"/>
                <a:gd name="T1" fmla="*/ 0 h 17"/>
                <a:gd name="T2" fmla="*/ 0 w 26"/>
                <a:gd name="T3" fmla="*/ 0 h 17"/>
                <a:gd name="T4" fmla="*/ 2 w 26"/>
                <a:gd name="T5" fmla="*/ 49 h 17"/>
                <a:gd name="T6" fmla="*/ 8 w 26"/>
                <a:gd name="T7" fmla="*/ 23 h 17"/>
                <a:gd name="T8" fmla="*/ 0 w 26"/>
                <a:gd name="T9" fmla="*/ 0 h 17"/>
                <a:gd name="T10" fmla="*/ 0 w 26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17"/>
                <a:gd name="T20" fmla="*/ 26 w 2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17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25" y="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0" name="Freeform 666"/>
            <p:cNvSpPr>
              <a:spLocks/>
            </p:cNvSpPr>
            <p:nvPr/>
          </p:nvSpPr>
          <p:spPr bwMode="auto">
            <a:xfrm>
              <a:off x="3523" y="2076"/>
              <a:ext cx="208" cy="165"/>
            </a:xfrm>
            <a:custGeom>
              <a:avLst/>
              <a:gdLst>
                <a:gd name="T0" fmla="*/ 0 w 232"/>
                <a:gd name="T1" fmla="*/ 175 h 151"/>
                <a:gd name="T2" fmla="*/ 0 w 232"/>
                <a:gd name="T3" fmla="*/ 175 h 151"/>
                <a:gd name="T4" fmla="*/ 1 w 232"/>
                <a:gd name="T5" fmla="*/ 268 h 151"/>
                <a:gd name="T6" fmla="*/ 6 w 232"/>
                <a:gd name="T7" fmla="*/ 297 h 151"/>
                <a:gd name="T8" fmla="*/ 3 w 232"/>
                <a:gd name="T9" fmla="*/ 347 h 151"/>
                <a:gd name="T10" fmla="*/ 11 w 232"/>
                <a:gd name="T11" fmla="*/ 365 h 151"/>
                <a:gd name="T12" fmla="*/ 30 w 232"/>
                <a:gd name="T13" fmla="*/ 347 h 151"/>
                <a:gd name="T14" fmla="*/ 35 w 232"/>
                <a:gd name="T15" fmla="*/ 293 h 151"/>
                <a:gd name="T16" fmla="*/ 48 w 232"/>
                <a:gd name="T17" fmla="*/ 262 h 151"/>
                <a:gd name="T18" fmla="*/ 48 w 232"/>
                <a:gd name="T19" fmla="*/ 217 h 151"/>
                <a:gd name="T20" fmla="*/ 53 w 232"/>
                <a:gd name="T21" fmla="*/ 209 h 151"/>
                <a:gd name="T22" fmla="*/ 52 w 232"/>
                <a:gd name="T23" fmla="*/ 184 h 151"/>
                <a:gd name="T24" fmla="*/ 57 w 232"/>
                <a:gd name="T25" fmla="*/ 182 h 151"/>
                <a:gd name="T26" fmla="*/ 59 w 232"/>
                <a:gd name="T27" fmla="*/ 137 h 151"/>
                <a:gd name="T28" fmla="*/ 59 w 232"/>
                <a:gd name="T29" fmla="*/ 94 h 151"/>
                <a:gd name="T30" fmla="*/ 78 w 232"/>
                <a:gd name="T31" fmla="*/ 57 h 151"/>
                <a:gd name="T32" fmla="*/ 78 w 232"/>
                <a:gd name="T33" fmla="*/ 51 h 151"/>
                <a:gd name="T34" fmla="*/ 71 w 232"/>
                <a:gd name="T35" fmla="*/ 43 h 151"/>
                <a:gd name="T36" fmla="*/ 60 w 232"/>
                <a:gd name="T37" fmla="*/ 73 h 151"/>
                <a:gd name="T38" fmla="*/ 57 w 232"/>
                <a:gd name="T39" fmla="*/ 0 h 151"/>
                <a:gd name="T40" fmla="*/ 48 w 232"/>
                <a:gd name="T41" fmla="*/ 56 h 151"/>
                <a:gd name="T42" fmla="*/ 24 w 232"/>
                <a:gd name="T43" fmla="*/ 51 h 151"/>
                <a:gd name="T44" fmla="*/ 12 w 232"/>
                <a:gd name="T45" fmla="*/ 134 h 151"/>
                <a:gd name="T46" fmla="*/ 4 w 232"/>
                <a:gd name="T47" fmla="*/ 106 h 151"/>
                <a:gd name="T48" fmla="*/ 0 w 232"/>
                <a:gd name="T49" fmla="*/ 175 h 151"/>
                <a:gd name="T50" fmla="*/ 0 w 232"/>
                <a:gd name="T51" fmla="*/ 175 h 1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2"/>
                <a:gd name="T79" fmla="*/ 0 h 151"/>
                <a:gd name="T80" fmla="*/ 232 w 232"/>
                <a:gd name="T81" fmla="*/ 151 h 1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2" h="151">
                  <a:moveTo>
                    <a:pt x="0" y="72"/>
                  </a:moveTo>
                  <a:lnTo>
                    <a:pt x="0" y="72"/>
                  </a:lnTo>
                  <a:lnTo>
                    <a:pt x="1" y="111"/>
                  </a:lnTo>
                  <a:lnTo>
                    <a:pt x="18" y="123"/>
                  </a:lnTo>
                  <a:lnTo>
                    <a:pt x="3" y="143"/>
                  </a:lnTo>
                  <a:lnTo>
                    <a:pt x="30" y="150"/>
                  </a:lnTo>
                  <a:lnTo>
                    <a:pt x="90" y="143"/>
                  </a:lnTo>
                  <a:lnTo>
                    <a:pt x="102" y="121"/>
                  </a:lnTo>
                  <a:lnTo>
                    <a:pt x="142" y="108"/>
                  </a:lnTo>
                  <a:lnTo>
                    <a:pt x="146" y="90"/>
                  </a:lnTo>
                  <a:lnTo>
                    <a:pt x="160" y="86"/>
                  </a:lnTo>
                  <a:lnTo>
                    <a:pt x="154" y="76"/>
                  </a:lnTo>
                  <a:lnTo>
                    <a:pt x="169" y="75"/>
                  </a:lnTo>
                  <a:lnTo>
                    <a:pt x="180" y="56"/>
                  </a:lnTo>
                  <a:lnTo>
                    <a:pt x="174" y="38"/>
                  </a:lnTo>
                  <a:lnTo>
                    <a:pt x="230" y="24"/>
                  </a:lnTo>
                  <a:lnTo>
                    <a:pt x="231" y="21"/>
                  </a:lnTo>
                  <a:lnTo>
                    <a:pt x="211" y="17"/>
                  </a:lnTo>
                  <a:lnTo>
                    <a:pt x="181" y="30"/>
                  </a:lnTo>
                  <a:lnTo>
                    <a:pt x="169" y="0"/>
                  </a:lnTo>
                  <a:lnTo>
                    <a:pt x="143" y="23"/>
                  </a:lnTo>
                  <a:lnTo>
                    <a:pt x="71" y="21"/>
                  </a:lnTo>
                  <a:lnTo>
                    <a:pt x="35" y="55"/>
                  </a:lnTo>
                  <a:lnTo>
                    <a:pt x="9" y="44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1" name="Freeform 667"/>
            <p:cNvSpPr>
              <a:spLocks/>
            </p:cNvSpPr>
            <p:nvPr/>
          </p:nvSpPr>
          <p:spPr bwMode="auto">
            <a:xfrm>
              <a:off x="2912" y="2000"/>
              <a:ext cx="27" cy="57"/>
            </a:xfrm>
            <a:custGeom>
              <a:avLst/>
              <a:gdLst>
                <a:gd name="T0" fmla="*/ 0 w 30"/>
                <a:gd name="T1" fmla="*/ 95 h 52"/>
                <a:gd name="T2" fmla="*/ 0 w 30"/>
                <a:gd name="T3" fmla="*/ 95 h 52"/>
                <a:gd name="T4" fmla="*/ 0 w 30"/>
                <a:gd name="T5" fmla="*/ 29 h 52"/>
                <a:gd name="T6" fmla="*/ 5 w 30"/>
                <a:gd name="T7" fmla="*/ 0 h 52"/>
                <a:gd name="T8" fmla="*/ 11 w 30"/>
                <a:gd name="T9" fmla="*/ 72 h 52"/>
                <a:gd name="T10" fmla="*/ 5 w 30"/>
                <a:gd name="T11" fmla="*/ 126 h 52"/>
                <a:gd name="T12" fmla="*/ 0 w 30"/>
                <a:gd name="T13" fmla="*/ 95 h 52"/>
                <a:gd name="T14" fmla="*/ 0 w 30"/>
                <a:gd name="T15" fmla="*/ 95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52"/>
                <a:gd name="T26" fmla="*/ 30 w 30"/>
                <a:gd name="T27" fmla="*/ 52 h 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52">
                  <a:moveTo>
                    <a:pt x="0" y="38"/>
                  </a:moveTo>
                  <a:lnTo>
                    <a:pt x="0" y="38"/>
                  </a:lnTo>
                  <a:lnTo>
                    <a:pt x="0" y="12"/>
                  </a:lnTo>
                  <a:lnTo>
                    <a:pt x="14" y="0"/>
                  </a:lnTo>
                  <a:lnTo>
                    <a:pt x="29" y="29"/>
                  </a:lnTo>
                  <a:lnTo>
                    <a:pt x="15" y="5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2" name="Freeform 668"/>
            <p:cNvSpPr>
              <a:spLocks/>
            </p:cNvSpPr>
            <p:nvPr/>
          </p:nvSpPr>
          <p:spPr bwMode="auto">
            <a:xfrm>
              <a:off x="2499" y="2106"/>
              <a:ext cx="301" cy="311"/>
            </a:xfrm>
            <a:custGeom>
              <a:avLst/>
              <a:gdLst>
                <a:gd name="T0" fmla="*/ 0 w 334"/>
                <a:gd name="T1" fmla="*/ 361 h 285"/>
                <a:gd name="T2" fmla="*/ 0 w 334"/>
                <a:gd name="T3" fmla="*/ 361 h 285"/>
                <a:gd name="T4" fmla="*/ 0 w 334"/>
                <a:gd name="T5" fmla="*/ 374 h 285"/>
                <a:gd name="T6" fmla="*/ 22 w 334"/>
                <a:gd name="T7" fmla="*/ 460 h 285"/>
                <a:gd name="T8" fmla="*/ 69 w 334"/>
                <a:gd name="T9" fmla="*/ 647 h 285"/>
                <a:gd name="T10" fmla="*/ 70 w 334"/>
                <a:gd name="T11" fmla="*/ 681 h 285"/>
                <a:gd name="T12" fmla="*/ 73 w 334"/>
                <a:gd name="T13" fmla="*/ 674 h 285"/>
                <a:gd name="T14" fmla="*/ 83 w 334"/>
                <a:gd name="T15" fmla="*/ 661 h 285"/>
                <a:gd name="T16" fmla="*/ 117 w 334"/>
                <a:gd name="T17" fmla="*/ 513 h 285"/>
                <a:gd name="T18" fmla="*/ 104 w 334"/>
                <a:gd name="T19" fmla="*/ 418 h 285"/>
                <a:gd name="T20" fmla="*/ 105 w 334"/>
                <a:gd name="T21" fmla="*/ 261 h 285"/>
                <a:gd name="T22" fmla="*/ 103 w 334"/>
                <a:gd name="T23" fmla="*/ 188 h 285"/>
                <a:gd name="T24" fmla="*/ 93 w 334"/>
                <a:gd name="T25" fmla="*/ 116 h 285"/>
                <a:gd name="T26" fmla="*/ 97 w 334"/>
                <a:gd name="T27" fmla="*/ 89 h 285"/>
                <a:gd name="T28" fmla="*/ 100 w 334"/>
                <a:gd name="T29" fmla="*/ 0 h 285"/>
                <a:gd name="T30" fmla="*/ 59 w 334"/>
                <a:gd name="T31" fmla="*/ 16 h 285"/>
                <a:gd name="T32" fmla="*/ 37 w 334"/>
                <a:gd name="T33" fmla="*/ 69 h 285"/>
                <a:gd name="T34" fmla="*/ 42 w 334"/>
                <a:gd name="T35" fmla="*/ 186 h 285"/>
                <a:gd name="T36" fmla="*/ 33 w 334"/>
                <a:gd name="T37" fmla="*/ 188 h 285"/>
                <a:gd name="T38" fmla="*/ 28 w 334"/>
                <a:gd name="T39" fmla="*/ 201 h 285"/>
                <a:gd name="T40" fmla="*/ 29 w 334"/>
                <a:gd name="T41" fmla="*/ 236 h 285"/>
                <a:gd name="T42" fmla="*/ 5 w 334"/>
                <a:gd name="T43" fmla="*/ 308 h 285"/>
                <a:gd name="T44" fmla="*/ 0 w 334"/>
                <a:gd name="T45" fmla="*/ 361 h 285"/>
                <a:gd name="T46" fmla="*/ 0 w 334"/>
                <a:gd name="T47" fmla="*/ 361 h 2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4"/>
                <a:gd name="T73" fmla="*/ 0 h 285"/>
                <a:gd name="T74" fmla="*/ 334 w 334"/>
                <a:gd name="T75" fmla="*/ 285 h 28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4" h="285">
                  <a:moveTo>
                    <a:pt x="0" y="151"/>
                  </a:moveTo>
                  <a:lnTo>
                    <a:pt x="0" y="151"/>
                  </a:lnTo>
                  <a:lnTo>
                    <a:pt x="0" y="156"/>
                  </a:lnTo>
                  <a:lnTo>
                    <a:pt x="62" y="192"/>
                  </a:lnTo>
                  <a:lnTo>
                    <a:pt x="194" y="270"/>
                  </a:lnTo>
                  <a:lnTo>
                    <a:pt x="195" y="284"/>
                  </a:lnTo>
                  <a:lnTo>
                    <a:pt x="207" y="282"/>
                  </a:lnTo>
                  <a:lnTo>
                    <a:pt x="234" y="276"/>
                  </a:lnTo>
                  <a:lnTo>
                    <a:pt x="333" y="215"/>
                  </a:lnTo>
                  <a:lnTo>
                    <a:pt x="294" y="174"/>
                  </a:lnTo>
                  <a:lnTo>
                    <a:pt x="295" y="109"/>
                  </a:lnTo>
                  <a:lnTo>
                    <a:pt x="290" y="79"/>
                  </a:lnTo>
                  <a:lnTo>
                    <a:pt x="263" y="49"/>
                  </a:lnTo>
                  <a:lnTo>
                    <a:pt x="276" y="38"/>
                  </a:lnTo>
                  <a:lnTo>
                    <a:pt x="283" y="0"/>
                  </a:lnTo>
                  <a:lnTo>
                    <a:pt x="166" y="6"/>
                  </a:lnTo>
                  <a:lnTo>
                    <a:pt x="105" y="29"/>
                  </a:lnTo>
                  <a:lnTo>
                    <a:pt x="121" y="78"/>
                  </a:lnTo>
                  <a:lnTo>
                    <a:pt x="93" y="79"/>
                  </a:lnTo>
                  <a:lnTo>
                    <a:pt x="79" y="84"/>
                  </a:lnTo>
                  <a:lnTo>
                    <a:pt x="81" y="97"/>
                  </a:lnTo>
                  <a:lnTo>
                    <a:pt x="7" y="127"/>
                  </a:lnTo>
                  <a:lnTo>
                    <a:pt x="0" y="1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3" name="Freeform 669"/>
            <p:cNvSpPr>
              <a:spLocks/>
            </p:cNvSpPr>
            <p:nvPr/>
          </p:nvSpPr>
          <p:spPr bwMode="auto">
            <a:xfrm>
              <a:off x="1543" y="3077"/>
              <a:ext cx="291" cy="568"/>
            </a:xfrm>
            <a:custGeom>
              <a:avLst/>
              <a:gdLst>
                <a:gd name="T0" fmla="*/ 0 w 324"/>
                <a:gd name="T1" fmla="*/ 1161 h 520"/>
                <a:gd name="T2" fmla="*/ 0 w 324"/>
                <a:gd name="T3" fmla="*/ 1161 h 520"/>
                <a:gd name="T4" fmla="*/ 1 w 324"/>
                <a:gd name="T5" fmla="*/ 1185 h 520"/>
                <a:gd name="T6" fmla="*/ 4 w 324"/>
                <a:gd name="T7" fmla="*/ 1181 h 520"/>
                <a:gd name="T8" fmla="*/ 7 w 324"/>
                <a:gd name="T9" fmla="*/ 1240 h 520"/>
                <a:gd name="T10" fmla="*/ 28 w 324"/>
                <a:gd name="T11" fmla="*/ 1253 h 520"/>
                <a:gd name="T12" fmla="*/ 22 w 324"/>
                <a:gd name="T13" fmla="*/ 1223 h 520"/>
                <a:gd name="T14" fmla="*/ 26 w 324"/>
                <a:gd name="T15" fmla="*/ 1135 h 520"/>
                <a:gd name="T16" fmla="*/ 30 w 324"/>
                <a:gd name="T17" fmla="*/ 1153 h 520"/>
                <a:gd name="T18" fmla="*/ 43 w 324"/>
                <a:gd name="T19" fmla="*/ 1034 h 520"/>
                <a:gd name="T20" fmla="*/ 32 w 324"/>
                <a:gd name="T21" fmla="*/ 962 h 520"/>
                <a:gd name="T22" fmla="*/ 43 w 324"/>
                <a:gd name="T23" fmla="*/ 926 h 520"/>
                <a:gd name="T24" fmla="*/ 45 w 324"/>
                <a:gd name="T25" fmla="*/ 863 h 520"/>
                <a:gd name="T26" fmla="*/ 50 w 324"/>
                <a:gd name="T27" fmla="*/ 838 h 520"/>
                <a:gd name="T28" fmla="*/ 46 w 324"/>
                <a:gd name="T29" fmla="*/ 823 h 520"/>
                <a:gd name="T30" fmla="*/ 54 w 324"/>
                <a:gd name="T31" fmla="*/ 823 h 520"/>
                <a:gd name="T32" fmla="*/ 54 w 324"/>
                <a:gd name="T33" fmla="*/ 794 h 520"/>
                <a:gd name="T34" fmla="*/ 49 w 324"/>
                <a:gd name="T35" fmla="*/ 816 h 520"/>
                <a:gd name="T36" fmla="*/ 46 w 324"/>
                <a:gd name="T37" fmla="*/ 794 h 520"/>
                <a:gd name="T38" fmla="*/ 45 w 324"/>
                <a:gd name="T39" fmla="*/ 747 h 520"/>
                <a:gd name="T40" fmla="*/ 60 w 324"/>
                <a:gd name="T41" fmla="*/ 752 h 520"/>
                <a:gd name="T42" fmla="*/ 61 w 324"/>
                <a:gd name="T43" fmla="*/ 662 h 520"/>
                <a:gd name="T44" fmla="*/ 85 w 324"/>
                <a:gd name="T45" fmla="*/ 646 h 520"/>
                <a:gd name="T46" fmla="*/ 93 w 324"/>
                <a:gd name="T47" fmla="*/ 578 h 520"/>
                <a:gd name="T48" fmla="*/ 84 w 324"/>
                <a:gd name="T49" fmla="*/ 465 h 520"/>
                <a:gd name="T50" fmla="*/ 89 w 324"/>
                <a:gd name="T51" fmla="*/ 315 h 520"/>
                <a:gd name="T52" fmla="*/ 110 w 324"/>
                <a:gd name="T53" fmla="*/ 199 h 520"/>
                <a:gd name="T54" fmla="*/ 110 w 324"/>
                <a:gd name="T55" fmla="*/ 146 h 520"/>
                <a:gd name="T56" fmla="*/ 106 w 324"/>
                <a:gd name="T57" fmla="*/ 146 h 520"/>
                <a:gd name="T58" fmla="*/ 99 w 324"/>
                <a:gd name="T59" fmla="*/ 208 h 520"/>
                <a:gd name="T60" fmla="*/ 84 w 324"/>
                <a:gd name="T61" fmla="*/ 202 h 520"/>
                <a:gd name="T62" fmla="*/ 87 w 324"/>
                <a:gd name="T63" fmla="*/ 129 h 520"/>
                <a:gd name="T64" fmla="*/ 60 w 324"/>
                <a:gd name="T65" fmla="*/ 17 h 520"/>
                <a:gd name="T66" fmla="*/ 51 w 324"/>
                <a:gd name="T67" fmla="*/ 4 h 520"/>
                <a:gd name="T68" fmla="*/ 50 w 324"/>
                <a:gd name="T69" fmla="*/ 35 h 520"/>
                <a:gd name="T70" fmla="*/ 39 w 324"/>
                <a:gd name="T71" fmla="*/ 0 h 520"/>
                <a:gd name="T72" fmla="*/ 34 w 324"/>
                <a:gd name="T73" fmla="*/ 42 h 520"/>
                <a:gd name="T74" fmla="*/ 33 w 324"/>
                <a:gd name="T75" fmla="*/ 86 h 520"/>
                <a:gd name="T76" fmla="*/ 27 w 324"/>
                <a:gd name="T77" fmla="*/ 104 h 520"/>
                <a:gd name="T78" fmla="*/ 28 w 324"/>
                <a:gd name="T79" fmla="*/ 187 h 520"/>
                <a:gd name="T80" fmla="*/ 21 w 324"/>
                <a:gd name="T81" fmla="*/ 237 h 520"/>
                <a:gd name="T82" fmla="*/ 15 w 324"/>
                <a:gd name="T83" fmla="*/ 359 h 520"/>
                <a:gd name="T84" fmla="*/ 20 w 324"/>
                <a:gd name="T85" fmla="*/ 477 h 520"/>
                <a:gd name="T86" fmla="*/ 12 w 324"/>
                <a:gd name="T87" fmla="*/ 573 h 520"/>
                <a:gd name="T88" fmla="*/ 7 w 324"/>
                <a:gd name="T89" fmla="*/ 816 h 520"/>
                <a:gd name="T90" fmla="*/ 11 w 324"/>
                <a:gd name="T91" fmla="*/ 908 h 520"/>
                <a:gd name="T92" fmla="*/ 8 w 324"/>
                <a:gd name="T93" fmla="*/ 916 h 520"/>
                <a:gd name="T94" fmla="*/ 10 w 324"/>
                <a:gd name="T95" fmla="*/ 997 h 520"/>
                <a:gd name="T96" fmla="*/ 0 w 324"/>
                <a:gd name="T97" fmla="*/ 1161 h 520"/>
                <a:gd name="T98" fmla="*/ 0 w 324"/>
                <a:gd name="T99" fmla="*/ 1161 h 5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4"/>
                <a:gd name="T151" fmla="*/ 0 h 520"/>
                <a:gd name="T152" fmla="*/ 324 w 324"/>
                <a:gd name="T153" fmla="*/ 520 h 5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4" h="520">
                  <a:moveTo>
                    <a:pt x="0" y="481"/>
                  </a:moveTo>
                  <a:lnTo>
                    <a:pt x="0" y="481"/>
                  </a:lnTo>
                  <a:lnTo>
                    <a:pt x="1" y="491"/>
                  </a:lnTo>
                  <a:lnTo>
                    <a:pt x="15" y="488"/>
                  </a:lnTo>
                  <a:lnTo>
                    <a:pt x="21" y="513"/>
                  </a:lnTo>
                  <a:lnTo>
                    <a:pt x="80" y="519"/>
                  </a:lnTo>
                  <a:lnTo>
                    <a:pt x="64" y="505"/>
                  </a:lnTo>
                  <a:lnTo>
                    <a:pt x="76" y="470"/>
                  </a:lnTo>
                  <a:lnTo>
                    <a:pt x="88" y="477"/>
                  </a:lnTo>
                  <a:lnTo>
                    <a:pt x="126" y="428"/>
                  </a:lnTo>
                  <a:lnTo>
                    <a:pt x="96" y="399"/>
                  </a:lnTo>
                  <a:lnTo>
                    <a:pt x="129" y="383"/>
                  </a:lnTo>
                  <a:lnTo>
                    <a:pt x="133" y="357"/>
                  </a:lnTo>
                  <a:lnTo>
                    <a:pt x="148" y="346"/>
                  </a:lnTo>
                  <a:lnTo>
                    <a:pt x="135" y="341"/>
                  </a:lnTo>
                  <a:lnTo>
                    <a:pt x="159" y="341"/>
                  </a:lnTo>
                  <a:lnTo>
                    <a:pt x="157" y="329"/>
                  </a:lnTo>
                  <a:lnTo>
                    <a:pt x="146" y="338"/>
                  </a:lnTo>
                  <a:lnTo>
                    <a:pt x="135" y="329"/>
                  </a:lnTo>
                  <a:lnTo>
                    <a:pt x="133" y="309"/>
                  </a:lnTo>
                  <a:lnTo>
                    <a:pt x="177" y="311"/>
                  </a:lnTo>
                  <a:lnTo>
                    <a:pt x="182" y="274"/>
                  </a:lnTo>
                  <a:lnTo>
                    <a:pt x="252" y="267"/>
                  </a:lnTo>
                  <a:lnTo>
                    <a:pt x="272" y="240"/>
                  </a:lnTo>
                  <a:lnTo>
                    <a:pt x="244" y="193"/>
                  </a:lnTo>
                  <a:lnTo>
                    <a:pt x="258" y="131"/>
                  </a:lnTo>
                  <a:lnTo>
                    <a:pt x="323" y="82"/>
                  </a:lnTo>
                  <a:lnTo>
                    <a:pt x="320" y="60"/>
                  </a:lnTo>
                  <a:lnTo>
                    <a:pt x="307" y="60"/>
                  </a:lnTo>
                  <a:lnTo>
                    <a:pt x="290" y="86"/>
                  </a:lnTo>
                  <a:lnTo>
                    <a:pt x="246" y="84"/>
                  </a:lnTo>
                  <a:lnTo>
                    <a:pt x="255" y="54"/>
                  </a:lnTo>
                  <a:lnTo>
                    <a:pt x="176" y="7"/>
                  </a:lnTo>
                  <a:lnTo>
                    <a:pt x="149" y="4"/>
                  </a:lnTo>
                  <a:lnTo>
                    <a:pt x="147" y="15"/>
                  </a:lnTo>
                  <a:lnTo>
                    <a:pt x="117" y="0"/>
                  </a:lnTo>
                  <a:lnTo>
                    <a:pt x="99" y="17"/>
                  </a:lnTo>
                  <a:lnTo>
                    <a:pt x="98" y="35"/>
                  </a:lnTo>
                  <a:lnTo>
                    <a:pt x="79" y="43"/>
                  </a:lnTo>
                  <a:lnTo>
                    <a:pt x="80" y="78"/>
                  </a:lnTo>
                  <a:lnTo>
                    <a:pt x="61" y="98"/>
                  </a:lnTo>
                  <a:lnTo>
                    <a:pt x="45" y="149"/>
                  </a:lnTo>
                  <a:lnTo>
                    <a:pt x="57" y="197"/>
                  </a:lnTo>
                  <a:lnTo>
                    <a:pt x="36" y="237"/>
                  </a:lnTo>
                  <a:lnTo>
                    <a:pt x="21" y="338"/>
                  </a:lnTo>
                  <a:lnTo>
                    <a:pt x="32" y="376"/>
                  </a:lnTo>
                  <a:lnTo>
                    <a:pt x="22" y="379"/>
                  </a:lnTo>
                  <a:lnTo>
                    <a:pt x="27" y="412"/>
                  </a:lnTo>
                  <a:lnTo>
                    <a:pt x="0" y="48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4" name="Freeform 670"/>
            <p:cNvSpPr>
              <a:spLocks/>
            </p:cNvSpPr>
            <p:nvPr/>
          </p:nvSpPr>
          <p:spPr bwMode="auto">
            <a:xfrm>
              <a:off x="1612" y="3653"/>
              <a:ext cx="54" cy="50"/>
            </a:xfrm>
            <a:custGeom>
              <a:avLst/>
              <a:gdLst>
                <a:gd name="T0" fmla="*/ 0 w 58"/>
                <a:gd name="T1" fmla="*/ 0 h 46"/>
                <a:gd name="T2" fmla="*/ 0 w 58"/>
                <a:gd name="T3" fmla="*/ 0 h 46"/>
                <a:gd name="T4" fmla="*/ 1 w 58"/>
                <a:gd name="T5" fmla="*/ 103 h 46"/>
                <a:gd name="T6" fmla="*/ 28 w 58"/>
                <a:gd name="T7" fmla="*/ 91 h 46"/>
                <a:gd name="T8" fmla="*/ 7 w 58"/>
                <a:gd name="T9" fmla="*/ 50 h 46"/>
                <a:gd name="T10" fmla="*/ 0 w 58"/>
                <a:gd name="T11" fmla="*/ 0 h 46"/>
                <a:gd name="T12" fmla="*/ 0 w 58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46"/>
                <a:gd name="T23" fmla="*/ 58 w 58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46">
                  <a:moveTo>
                    <a:pt x="0" y="0"/>
                  </a:moveTo>
                  <a:lnTo>
                    <a:pt x="0" y="0"/>
                  </a:lnTo>
                  <a:lnTo>
                    <a:pt x="1" y="45"/>
                  </a:lnTo>
                  <a:lnTo>
                    <a:pt x="57" y="40"/>
                  </a:lnTo>
                  <a:lnTo>
                    <a:pt x="12" y="2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5" name="Freeform 671"/>
            <p:cNvSpPr>
              <a:spLocks/>
            </p:cNvSpPr>
            <p:nvPr/>
          </p:nvSpPr>
          <p:spPr bwMode="auto">
            <a:xfrm>
              <a:off x="4320" y="2880"/>
              <a:ext cx="597" cy="489"/>
            </a:xfrm>
            <a:custGeom>
              <a:avLst/>
              <a:gdLst>
                <a:gd name="T0" fmla="*/ 0 w 665"/>
                <a:gd name="T1" fmla="*/ 577 h 447"/>
                <a:gd name="T2" fmla="*/ 3 w 665"/>
                <a:gd name="T3" fmla="*/ 551 h 447"/>
                <a:gd name="T4" fmla="*/ 3 w 665"/>
                <a:gd name="T5" fmla="*/ 505 h 447"/>
                <a:gd name="T6" fmla="*/ 5 w 665"/>
                <a:gd name="T7" fmla="*/ 436 h 447"/>
                <a:gd name="T8" fmla="*/ 43 w 665"/>
                <a:gd name="T9" fmla="*/ 326 h 447"/>
                <a:gd name="T10" fmla="*/ 51 w 665"/>
                <a:gd name="T11" fmla="*/ 234 h 447"/>
                <a:gd name="T12" fmla="*/ 58 w 665"/>
                <a:gd name="T13" fmla="*/ 245 h 447"/>
                <a:gd name="T14" fmla="*/ 63 w 665"/>
                <a:gd name="T15" fmla="*/ 213 h 447"/>
                <a:gd name="T16" fmla="*/ 72 w 665"/>
                <a:gd name="T17" fmla="*/ 124 h 447"/>
                <a:gd name="T18" fmla="*/ 83 w 665"/>
                <a:gd name="T19" fmla="*/ 181 h 447"/>
                <a:gd name="T20" fmla="*/ 92 w 665"/>
                <a:gd name="T21" fmla="*/ 165 h 447"/>
                <a:gd name="T22" fmla="*/ 94 w 665"/>
                <a:gd name="T23" fmla="*/ 72 h 447"/>
                <a:gd name="T24" fmla="*/ 105 w 665"/>
                <a:gd name="T25" fmla="*/ 16 h 447"/>
                <a:gd name="T26" fmla="*/ 125 w 665"/>
                <a:gd name="T27" fmla="*/ 156 h 447"/>
                <a:gd name="T28" fmla="*/ 157 w 665"/>
                <a:gd name="T29" fmla="*/ 218 h 447"/>
                <a:gd name="T30" fmla="*/ 166 w 665"/>
                <a:gd name="T31" fmla="*/ 0 h 447"/>
                <a:gd name="T32" fmla="*/ 180 w 665"/>
                <a:gd name="T33" fmla="*/ 156 h 447"/>
                <a:gd name="T34" fmla="*/ 200 w 665"/>
                <a:gd name="T35" fmla="*/ 351 h 447"/>
                <a:gd name="T36" fmla="*/ 209 w 665"/>
                <a:gd name="T37" fmla="*/ 431 h 447"/>
                <a:gd name="T38" fmla="*/ 223 w 665"/>
                <a:gd name="T39" fmla="*/ 539 h 447"/>
                <a:gd name="T40" fmla="*/ 224 w 665"/>
                <a:gd name="T41" fmla="*/ 765 h 447"/>
                <a:gd name="T42" fmla="*/ 206 w 665"/>
                <a:gd name="T43" fmla="*/ 1023 h 447"/>
                <a:gd name="T44" fmla="*/ 185 w 665"/>
                <a:gd name="T45" fmla="*/ 1073 h 447"/>
                <a:gd name="T46" fmla="*/ 178 w 665"/>
                <a:gd name="T47" fmla="*/ 1040 h 447"/>
                <a:gd name="T48" fmla="*/ 158 w 665"/>
                <a:gd name="T49" fmla="*/ 1056 h 447"/>
                <a:gd name="T50" fmla="*/ 145 w 665"/>
                <a:gd name="T51" fmla="*/ 934 h 447"/>
                <a:gd name="T52" fmla="*/ 138 w 665"/>
                <a:gd name="T53" fmla="*/ 894 h 447"/>
                <a:gd name="T54" fmla="*/ 133 w 665"/>
                <a:gd name="T55" fmla="*/ 932 h 447"/>
                <a:gd name="T56" fmla="*/ 128 w 665"/>
                <a:gd name="T57" fmla="*/ 922 h 447"/>
                <a:gd name="T58" fmla="*/ 117 w 665"/>
                <a:gd name="T59" fmla="*/ 826 h 447"/>
                <a:gd name="T60" fmla="*/ 72 w 665"/>
                <a:gd name="T61" fmla="*/ 814 h 447"/>
                <a:gd name="T62" fmla="*/ 39 w 665"/>
                <a:gd name="T63" fmla="*/ 874 h 447"/>
                <a:gd name="T64" fmla="*/ 11 w 665"/>
                <a:gd name="T65" fmla="*/ 890 h 447"/>
                <a:gd name="T66" fmla="*/ 0 w 665"/>
                <a:gd name="T67" fmla="*/ 577 h 4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65"/>
                <a:gd name="T103" fmla="*/ 0 h 447"/>
                <a:gd name="T104" fmla="*/ 665 w 665"/>
                <a:gd name="T105" fmla="*/ 447 h 44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65" h="447">
                  <a:moveTo>
                    <a:pt x="0" y="235"/>
                  </a:moveTo>
                  <a:lnTo>
                    <a:pt x="0" y="235"/>
                  </a:lnTo>
                  <a:lnTo>
                    <a:pt x="10" y="238"/>
                  </a:lnTo>
                  <a:lnTo>
                    <a:pt x="3" y="225"/>
                  </a:lnTo>
                  <a:lnTo>
                    <a:pt x="17" y="232"/>
                  </a:lnTo>
                  <a:lnTo>
                    <a:pt x="3" y="207"/>
                  </a:lnTo>
                  <a:lnTo>
                    <a:pt x="11" y="167"/>
                  </a:lnTo>
                  <a:lnTo>
                    <a:pt x="16" y="178"/>
                  </a:lnTo>
                  <a:lnTo>
                    <a:pt x="58" y="147"/>
                  </a:lnTo>
                  <a:lnTo>
                    <a:pt x="127" y="133"/>
                  </a:lnTo>
                  <a:lnTo>
                    <a:pt x="150" y="110"/>
                  </a:lnTo>
                  <a:lnTo>
                    <a:pt x="149" y="95"/>
                  </a:lnTo>
                  <a:lnTo>
                    <a:pt x="158" y="83"/>
                  </a:lnTo>
                  <a:lnTo>
                    <a:pt x="169" y="101"/>
                  </a:lnTo>
                  <a:lnTo>
                    <a:pt x="169" y="81"/>
                  </a:lnTo>
                  <a:lnTo>
                    <a:pt x="185" y="86"/>
                  </a:lnTo>
                  <a:lnTo>
                    <a:pt x="185" y="72"/>
                  </a:lnTo>
                  <a:lnTo>
                    <a:pt x="210" y="50"/>
                  </a:lnTo>
                  <a:lnTo>
                    <a:pt x="236" y="52"/>
                  </a:lnTo>
                  <a:lnTo>
                    <a:pt x="242" y="73"/>
                  </a:lnTo>
                  <a:lnTo>
                    <a:pt x="252" y="60"/>
                  </a:lnTo>
                  <a:lnTo>
                    <a:pt x="271" y="67"/>
                  </a:lnTo>
                  <a:lnTo>
                    <a:pt x="265" y="52"/>
                  </a:lnTo>
                  <a:lnTo>
                    <a:pt x="280" y="29"/>
                  </a:lnTo>
                  <a:lnTo>
                    <a:pt x="319" y="21"/>
                  </a:lnTo>
                  <a:lnTo>
                    <a:pt x="309" y="6"/>
                  </a:lnTo>
                  <a:lnTo>
                    <a:pt x="385" y="25"/>
                  </a:lnTo>
                  <a:lnTo>
                    <a:pt x="368" y="64"/>
                  </a:lnTo>
                  <a:lnTo>
                    <a:pt x="444" y="105"/>
                  </a:lnTo>
                  <a:lnTo>
                    <a:pt x="462" y="89"/>
                  </a:lnTo>
                  <a:lnTo>
                    <a:pt x="469" y="20"/>
                  </a:lnTo>
                  <a:lnTo>
                    <a:pt x="488" y="0"/>
                  </a:lnTo>
                  <a:lnTo>
                    <a:pt x="504" y="52"/>
                  </a:lnTo>
                  <a:lnTo>
                    <a:pt x="529" y="64"/>
                  </a:lnTo>
                  <a:lnTo>
                    <a:pt x="546" y="124"/>
                  </a:lnTo>
                  <a:lnTo>
                    <a:pt x="586" y="143"/>
                  </a:lnTo>
                  <a:lnTo>
                    <a:pt x="600" y="178"/>
                  </a:lnTo>
                  <a:lnTo>
                    <a:pt x="616" y="175"/>
                  </a:lnTo>
                  <a:lnTo>
                    <a:pt x="620" y="193"/>
                  </a:lnTo>
                  <a:lnTo>
                    <a:pt x="653" y="219"/>
                  </a:lnTo>
                  <a:lnTo>
                    <a:pt x="664" y="267"/>
                  </a:lnTo>
                  <a:lnTo>
                    <a:pt x="656" y="312"/>
                  </a:lnTo>
                  <a:lnTo>
                    <a:pt x="626" y="351"/>
                  </a:lnTo>
                  <a:lnTo>
                    <a:pt x="605" y="418"/>
                  </a:lnTo>
                  <a:lnTo>
                    <a:pt x="568" y="425"/>
                  </a:lnTo>
                  <a:lnTo>
                    <a:pt x="545" y="438"/>
                  </a:lnTo>
                  <a:lnTo>
                    <a:pt x="547" y="446"/>
                  </a:lnTo>
                  <a:lnTo>
                    <a:pt x="523" y="423"/>
                  </a:lnTo>
                  <a:lnTo>
                    <a:pt x="498" y="439"/>
                  </a:lnTo>
                  <a:lnTo>
                    <a:pt x="465" y="431"/>
                  </a:lnTo>
                  <a:lnTo>
                    <a:pt x="441" y="416"/>
                  </a:lnTo>
                  <a:lnTo>
                    <a:pt x="429" y="381"/>
                  </a:lnTo>
                  <a:lnTo>
                    <a:pt x="410" y="386"/>
                  </a:lnTo>
                  <a:lnTo>
                    <a:pt x="409" y="364"/>
                  </a:lnTo>
                  <a:lnTo>
                    <a:pt x="403" y="378"/>
                  </a:lnTo>
                  <a:lnTo>
                    <a:pt x="391" y="379"/>
                  </a:lnTo>
                  <a:lnTo>
                    <a:pt x="404" y="335"/>
                  </a:lnTo>
                  <a:lnTo>
                    <a:pt x="375" y="376"/>
                  </a:lnTo>
                  <a:lnTo>
                    <a:pt x="362" y="368"/>
                  </a:lnTo>
                  <a:lnTo>
                    <a:pt x="347" y="336"/>
                  </a:lnTo>
                  <a:lnTo>
                    <a:pt x="298" y="318"/>
                  </a:lnTo>
                  <a:lnTo>
                    <a:pt x="210" y="332"/>
                  </a:lnTo>
                  <a:lnTo>
                    <a:pt x="173" y="355"/>
                  </a:lnTo>
                  <a:lnTo>
                    <a:pt x="112" y="356"/>
                  </a:lnTo>
                  <a:lnTo>
                    <a:pt x="77" y="378"/>
                  </a:lnTo>
                  <a:lnTo>
                    <a:pt x="31" y="363"/>
                  </a:lnTo>
                  <a:lnTo>
                    <a:pt x="41" y="320"/>
                  </a:lnTo>
                  <a:lnTo>
                    <a:pt x="0" y="2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6" name="Freeform 672"/>
            <p:cNvSpPr>
              <a:spLocks/>
            </p:cNvSpPr>
            <p:nvPr/>
          </p:nvSpPr>
          <p:spPr bwMode="auto">
            <a:xfrm>
              <a:off x="4766" y="3412"/>
              <a:ext cx="52" cy="56"/>
            </a:xfrm>
            <a:custGeom>
              <a:avLst/>
              <a:gdLst>
                <a:gd name="T0" fmla="*/ 0 w 60"/>
                <a:gd name="T1" fmla="*/ 20 h 51"/>
                <a:gd name="T2" fmla="*/ 0 w 60"/>
                <a:gd name="T3" fmla="*/ 20 h 51"/>
                <a:gd name="T4" fmla="*/ 1 w 60"/>
                <a:gd name="T5" fmla="*/ 0 h 51"/>
                <a:gd name="T6" fmla="*/ 8 w 60"/>
                <a:gd name="T7" fmla="*/ 18 h 51"/>
                <a:gd name="T8" fmla="*/ 13 w 60"/>
                <a:gd name="T9" fmla="*/ 1 h 51"/>
                <a:gd name="T10" fmla="*/ 14 w 60"/>
                <a:gd name="T11" fmla="*/ 32 h 51"/>
                <a:gd name="T12" fmla="*/ 14 w 60"/>
                <a:gd name="T13" fmla="*/ 71 h 51"/>
                <a:gd name="T14" fmla="*/ 9 w 60"/>
                <a:gd name="T15" fmla="*/ 126 h 51"/>
                <a:gd name="T16" fmla="*/ 5 w 60"/>
                <a:gd name="T17" fmla="*/ 124 h 51"/>
                <a:gd name="T18" fmla="*/ 0 w 60"/>
                <a:gd name="T19" fmla="*/ 20 h 51"/>
                <a:gd name="T20" fmla="*/ 0 w 60"/>
                <a:gd name="T21" fmla="*/ 2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51"/>
                <a:gd name="T35" fmla="*/ 60 w 60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51">
                  <a:moveTo>
                    <a:pt x="0" y="8"/>
                  </a:moveTo>
                  <a:lnTo>
                    <a:pt x="0" y="8"/>
                  </a:lnTo>
                  <a:lnTo>
                    <a:pt x="1" y="0"/>
                  </a:lnTo>
                  <a:lnTo>
                    <a:pt x="30" y="7"/>
                  </a:lnTo>
                  <a:lnTo>
                    <a:pt x="53" y="1"/>
                  </a:lnTo>
                  <a:lnTo>
                    <a:pt x="59" y="13"/>
                  </a:lnTo>
                  <a:lnTo>
                    <a:pt x="59" y="28"/>
                  </a:lnTo>
                  <a:lnTo>
                    <a:pt x="37" y="50"/>
                  </a:lnTo>
                  <a:lnTo>
                    <a:pt x="22" y="49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7" name="Freeform 673"/>
            <p:cNvSpPr>
              <a:spLocks/>
            </p:cNvSpPr>
            <p:nvPr/>
          </p:nvSpPr>
          <p:spPr bwMode="auto">
            <a:xfrm>
              <a:off x="2766" y="1875"/>
              <a:ext cx="115" cy="48"/>
            </a:xfrm>
            <a:custGeom>
              <a:avLst/>
              <a:gdLst>
                <a:gd name="T0" fmla="*/ 0 w 128"/>
                <a:gd name="T1" fmla="*/ 57 h 44"/>
                <a:gd name="T2" fmla="*/ 0 w 128"/>
                <a:gd name="T3" fmla="*/ 57 h 44"/>
                <a:gd name="T4" fmla="*/ 1 w 128"/>
                <a:gd name="T5" fmla="*/ 62 h 44"/>
                <a:gd name="T6" fmla="*/ 1 w 128"/>
                <a:gd name="T7" fmla="*/ 81 h 44"/>
                <a:gd name="T8" fmla="*/ 4 w 128"/>
                <a:gd name="T9" fmla="*/ 82 h 44"/>
                <a:gd name="T10" fmla="*/ 14 w 128"/>
                <a:gd name="T11" fmla="*/ 74 h 44"/>
                <a:gd name="T12" fmla="*/ 23 w 128"/>
                <a:gd name="T13" fmla="*/ 104 h 44"/>
                <a:gd name="T14" fmla="*/ 40 w 128"/>
                <a:gd name="T15" fmla="*/ 82 h 44"/>
                <a:gd name="T16" fmla="*/ 44 w 128"/>
                <a:gd name="T17" fmla="*/ 27 h 44"/>
                <a:gd name="T18" fmla="*/ 42 w 128"/>
                <a:gd name="T19" fmla="*/ 0 h 44"/>
                <a:gd name="T20" fmla="*/ 24 w 128"/>
                <a:gd name="T21" fmla="*/ 0 h 44"/>
                <a:gd name="T22" fmla="*/ 19 w 128"/>
                <a:gd name="T23" fmla="*/ 57 h 44"/>
                <a:gd name="T24" fmla="*/ 0 w 128"/>
                <a:gd name="T25" fmla="*/ 57 h 44"/>
                <a:gd name="T26" fmla="*/ 0 w 128"/>
                <a:gd name="T27" fmla="*/ 57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8"/>
                <a:gd name="T43" fmla="*/ 0 h 44"/>
                <a:gd name="T44" fmla="*/ 128 w 128"/>
                <a:gd name="T45" fmla="*/ 44 h 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8" h="44">
                  <a:moveTo>
                    <a:pt x="0" y="24"/>
                  </a:moveTo>
                  <a:lnTo>
                    <a:pt x="0" y="24"/>
                  </a:lnTo>
                  <a:lnTo>
                    <a:pt x="1" y="26"/>
                  </a:lnTo>
                  <a:lnTo>
                    <a:pt x="1" y="34"/>
                  </a:lnTo>
                  <a:lnTo>
                    <a:pt x="15" y="35"/>
                  </a:lnTo>
                  <a:lnTo>
                    <a:pt x="41" y="31"/>
                  </a:lnTo>
                  <a:lnTo>
                    <a:pt x="69" y="43"/>
                  </a:lnTo>
                  <a:lnTo>
                    <a:pt x="113" y="35"/>
                  </a:lnTo>
                  <a:lnTo>
                    <a:pt x="127" y="12"/>
                  </a:lnTo>
                  <a:lnTo>
                    <a:pt x="122" y="0"/>
                  </a:lnTo>
                  <a:lnTo>
                    <a:pt x="70" y="0"/>
                  </a:lnTo>
                  <a:lnTo>
                    <a:pt x="55" y="24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8" name="Freeform 674"/>
            <p:cNvSpPr>
              <a:spLocks/>
            </p:cNvSpPr>
            <p:nvPr/>
          </p:nvSpPr>
          <p:spPr bwMode="auto">
            <a:xfrm>
              <a:off x="3924" y="2289"/>
              <a:ext cx="71" cy="98"/>
            </a:xfrm>
            <a:custGeom>
              <a:avLst/>
              <a:gdLst>
                <a:gd name="T0" fmla="*/ 0 w 80"/>
                <a:gd name="T1" fmla="*/ 67 h 89"/>
                <a:gd name="T2" fmla="*/ 0 w 80"/>
                <a:gd name="T3" fmla="*/ 67 h 89"/>
                <a:gd name="T4" fmla="*/ 4 w 80"/>
                <a:gd name="T5" fmla="*/ 92 h 89"/>
                <a:gd name="T6" fmla="*/ 5 w 80"/>
                <a:gd name="T7" fmla="*/ 197 h 89"/>
                <a:gd name="T8" fmla="*/ 11 w 80"/>
                <a:gd name="T9" fmla="*/ 190 h 89"/>
                <a:gd name="T10" fmla="*/ 15 w 80"/>
                <a:gd name="T11" fmla="*/ 146 h 89"/>
                <a:gd name="T12" fmla="*/ 19 w 80"/>
                <a:gd name="T13" fmla="*/ 156 h 89"/>
                <a:gd name="T14" fmla="*/ 22 w 80"/>
                <a:gd name="T15" fmla="*/ 230 h 89"/>
                <a:gd name="T16" fmla="*/ 24 w 80"/>
                <a:gd name="T17" fmla="*/ 189 h 89"/>
                <a:gd name="T18" fmla="*/ 21 w 80"/>
                <a:gd name="T19" fmla="*/ 111 h 89"/>
                <a:gd name="T20" fmla="*/ 19 w 80"/>
                <a:gd name="T21" fmla="*/ 142 h 89"/>
                <a:gd name="T22" fmla="*/ 16 w 80"/>
                <a:gd name="T23" fmla="*/ 104 h 89"/>
                <a:gd name="T24" fmla="*/ 22 w 80"/>
                <a:gd name="T25" fmla="*/ 61 h 89"/>
                <a:gd name="T26" fmla="*/ 10 w 80"/>
                <a:gd name="T27" fmla="*/ 52 h 89"/>
                <a:gd name="T28" fmla="*/ 4 w 80"/>
                <a:gd name="T29" fmla="*/ 0 h 89"/>
                <a:gd name="T30" fmla="*/ 2 w 80"/>
                <a:gd name="T31" fmla="*/ 25 h 89"/>
                <a:gd name="T32" fmla="*/ 4 w 80"/>
                <a:gd name="T33" fmla="*/ 52 h 89"/>
                <a:gd name="T34" fmla="*/ 0 w 80"/>
                <a:gd name="T35" fmla="*/ 67 h 89"/>
                <a:gd name="T36" fmla="*/ 0 w 80"/>
                <a:gd name="T37" fmla="*/ 67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0"/>
                <a:gd name="T58" fmla="*/ 0 h 89"/>
                <a:gd name="T59" fmla="*/ 80 w 80"/>
                <a:gd name="T60" fmla="*/ 89 h 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0" h="89">
                  <a:moveTo>
                    <a:pt x="0" y="25"/>
                  </a:moveTo>
                  <a:lnTo>
                    <a:pt x="0" y="25"/>
                  </a:lnTo>
                  <a:lnTo>
                    <a:pt x="11" y="35"/>
                  </a:lnTo>
                  <a:lnTo>
                    <a:pt x="17" y="76"/>
                  </a:lnTo>
                  <a:lnTo>
                    <a:pt x="36" y="73"/>
                  </a:lnTo>
                  <a:lnTo>
                    <a:pt x="48" y="56"/>
                  </a:lnTo>
                  <a:lnTo>
                    <a:pt x="62" y="59"/>
                  </a:lnTo>
                  <a:lnTo>
                    <a:pt x="72" y="88"/>
                  </a:lnTo>
                  <a:lnTo>
                    <a:pt x="79" y="72"/>
                  </a:lnTo>
                  <a:lnTo>
                    <a:pt x="70" y="43"/>
                  </a:lnTo>
                  <a:lnTo>
                    <a:pt x="62" y="54"/>
                  </a:lnTo>
                  <a:lnTo>
                    <a:pt x="52" y="40"/>
                  </a:lnTo>
                  <a:lnTo>
                    <a:pt x="72" y="23"/>
                  </a:lnTo>
                  <a:lnTo>
                    <a:pt x="33" y="20"/>
                  </a:lnTo>
                  <a:lnTo>
                    <a:pt x="10" y="0"/>
                  </a:lnTo>
                  <a:lnTo>
                    <a:pt x="2" y="10"/>
                  </a:lnTo>
                  <a:lnTo>
                    <a:pt x="11" y="2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9" name="Freeform 675"/>
            <p:cNvSpPr>
              <a:spLocks/>
            </p:cNvSpPr>
            <p:nvPr/>
          </p:nvSpPr>
          <p:spPr bwMode="auto">
            <a:xfrm>
              <a:off x="2668" y="1822"/>
              <a:ext cx="49" cy="38"/>
            </a:xfrm>
            <a:custGeom>
              <a:avLst/>
              <a:gdLst>
                <a:gd name="T0" fmla="*/ 0 w 55"/>
                <a:gd name="T1" fmla="*/ 16 h 35"/>
                <a:gd name="T2" fmla="*/ 0 w 55"/>
                <a:gd name="T3" fmla="*/ 16 h 35"/>
                <a:gd name="T4" fmla="*/ 4 w 55"/>
                <a:gd name="T5" fmla="*/ 1 h 35"/>
                <a:gd name="T6" fmla="*/ 11 w 55"/>
                <a:gd name="T7" fmla="*/ 0 h 35"/>
                <a:gd name="T8" fmla="*/ 16 w 55"/>
                <a:gd name="T9" fmla="*/ 28 h 35"/>
                <a:gd name="T10" fmla="*/ 17 w 55"/>
                <a:gd name="T11" fmla="*/ 51 h 35"/>
                <a:gd name="T12" fmla="*/ 15 w 55"/>
                <a:gd name="T13" fmla="*/ 77 h 35"/>
                <a:gd name="T14" fmla="*/ 0 w 55"/>
                <a:gd name="T15" fmla="*/ 16 h 35"/>
                <a:gd name="T16" fmla="*/ 0 w 55"/>
                <a:gd name="T17" fmla="*/ 16 h 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"/>
                <a:gd name="T28" fmla="*/ 0 h 35"/>
                <a:gd name="T29" fmla="*/ 55 w 55"/>
                <a:gd name="T30" fmla="*/ 35 h 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" h="35">
                  <a:moveTo>
                    <a:pt x="0" y="6"/>
                  </a:moveTo>
                  <a:lnTo>
                    <a:pt x="0" y="6"/>
                  </a:lnTo>
                  <a:lnTo>
                    <a:pt x="12" y="1"/>
                  </a:lnTo>
                  <a:lnTo>
                    <a:pt x="36" y="0"/>
                  </a:lnTo>
                  <a:lnTo>
                    <a:pt x="53" y="13"/>
                  </a:lnTo>
                  <a:lnTo>
                    <a:pt x="54" y="23"/>
                  </a:lnTo>
                  <a:lnTo>
                    <a:pt x="48" y="34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0" name="Freeform 676"/>
            <p:cNvSpPr>
              <a:spLocks/>
            </p:cNvSpPr>
            <p:nvPr/>
          </p:nvSpPr>
          <p:spPr bwMode="auto">
            <a:xfrm>
              <a:off x="3940" y="2260"/>
              <a:ext cx="45" cy="29"/>
            </a:xfrm>
            <a:custGeom>
              <a:avLst/>
              <a:gdLst>
                <a:gd name="T0" fmla="*/ 0 w 51"/>
                <a:gd name="T1" fmla="*/ 29 h 27"/>
                <a:gd name="T2" fmla="*/ 0 w 51"/>
                <a:gd name="T3" fmla="*/ 29 h 27"/>
                <a:gd name="T4" fmla="*/ 4 w 51"/>
                <a:gd name="T5" fmla="*/ 53 h 27"/>
                <a:gd name="T6" fmla="*/ 14 w 51"/>
                <a:gd name="T7" fmla="*/ 44 h 27"/>
                <a:gd name="T8" fmla="*/ 14 w 51"/>
                <a:gd name="T9" fmla="*/ 18 h 27"/>
                <a:gd name="T10" fmla="*/ 4 w 51"/>
                <a:gd name="T11" fmla="*/ 0 h 27"/>
                <a:gd name="T12" fmla="*/ 0 w 51"/>
                <a:gd name="T13" fmla="*/ 29 h 27"/>
                <a:gd name="T14" fmla="*/ 0 w 51"/>
                <a:gd name="T15" fmla="*/ 29 h 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27"/>
                <a:gd name="T26" fmla="*/ 51 w 51"/>
                <a:gd name="T27" fmla="*/ 27 h 2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27">
                  <a:moveTo>
                    <a:pt x="0" y="15"/>
                  </a:moveTo>
                  <a:lnTo>
                    <a:pt x="0" y="15"/>
                  </a:lnTo>
                  <a:lnTo>
                    <a:pt x="6" y="26"/>
                  </a:lnTo>
                  <a:lnTo>
                    <a:pt x="50" y="21"/>
                  </a:lnTo>
                  <a:lnTo>
                    <a:pt x="48" y="8"/>
                  </a:lnTo>
                  <a:lnTo>
                    <a:pt x="16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1" name="Freeform 677"/>
            <p:cNvSpPr>
              <a:spLocks/>
            </p:cNvSpPr>
            <p:nvPr/>
          </p:nvSpPr>
          <p:spPr bwMode="auto">
            <a:xfrm>
              <a:off x="1597" y="2878"/>
              <a:ext cx="178" cy="219"/>
            </a:xfrm>
            <a:custGeom>
              <a:avLst/>
              <a:gdLst>
                <a:gd name="T0" fmla="*/ 0 w 199"/>
                <a:gd name="T1" fmla="*/ 48 h 201"/>
                <a:gd name="T2" fmla="*/ 0 w 199"/>
                <a:gd name="T3" fmla="*/ 48 h 201"/>
                <a:gd name="T4" fmla="*/ 4 w 199"/>
                <a:gd name="T5" fmla="*/ 98 h 201"/>
                <a:gd name="T6" fmla="*/ 4 w 199"/>
                <a:gd name="T7" fmla="*/ 205 h 201"/>
                <a:gd name="T8" fmla="*/ 4 w 199"/>
                <a:gd name="T9" fmla="*/ 217 h 201"/>
                <a:gd name="T10" fmla="*/ 4 w 199"/>
                <a:gd name="T11" fmla="*/ 227 h 201"/>
                <a:gd name="T12" fmla="*/ 0 w 199"/>
                <a:gd name="T13" fmla="*/ 273 h 201"/>
                <a:gd name="T14" fmla="*/ 6 w 199"/>
                <a:gd name="T15" fmla="*/ 341 h 201"/>
                <a:gd name="T16" fmla="*/ 10 w 199"/>
                <a:gd name="T17" fmla="*/ 467 h 201"/>
                <a:gd name="T18" fmla="*/ 13 w 199"/>
                <a:gd name="T19" fmla="*/ 472 h 201"/>
                <a:gd name="T20" fmla="*/ 19 w 199"/>
                <a:gd name="T21" fmla="*/ 428 h 201"/>
                <a:gd name="T22" fmla="*/ 30 w 199"/>
                <a:gd name="T23" fmla="*/ 465 h 201"/>
                <a:gd name="T24" fmla="*/ 30 w 199"/>
                <a:gd name="T25" fmla="*/ 441 h 201"/>
                <a:gd name="T26" fmla="*/ 38 w 199"/>
                <a:gd name="T27" fmla="*/ 448 h 201"/>
                <a:gd name="T28" fmla="*/ 41 w 199"/>
                <a:gd name="T29" fmla="*/ 353 h 201"/>
                <a:gd name="T30" fmla="*/ 57 w 199"/>
                <a:gd name="T31" fmla="*/ 341 h 201"/>
                <a:gd name="T32" fmla="*/ 64 w 199"/>
                <a:gd name="T33" fmla="*/ 367 h 201"/>
                <a:gd name="T34" fmla="*/ 64 w 199"/>
                <a:gd name="T35" fmla="*/ 296 h 201"/>
                <a:gd name="T36" fmla="*/ 61 w 199"/>
                <a:gd name="T37" fmla="*/ 238 h 201"/>
                <a:gd name="T38" fmla="*/ 51 w 199"/>
                <a:gd name="T39" fmla="*/ 230 h 201"/>
                <a:gd name="T40" fmla="*/ 48 w 199"/>
                <a:gd name="T41" fmla="*/ 138 h 201"/>
                <a:gd name="T42" fmla="*/ 24 w 199"/>
                <a:gd name="T43" fmla="*/ 76 h 201"/>
                <a:gd name="T44" fmla="*/ 22 w 199"/>
                <a:gd name="T45" fmla="*/ 0 h 201"/>
                <a:gd name="T46" fmla="*/ 6 w 199"/>
                <a:gd name="T47" fmla="*/ 49 h 201"/>
                <a:gd name="T48" fmla="*/ 0 w 199"/>
                <a:gd name="T49" fmla="*/ 48 h 201"/>
                <a:gd name="T50" fmla="*/ 0 w 199"/>
                <a:gd name="T51" fmla="*/ 48 h 20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9"/>
                <a:gd name="T79" fmla="*/ 0 h 201"/>
                <a:gd name="T80" fmla="*/ 199 w 199"/>
                <a:gd name="T81" fmla="*/ 201 h 20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9" h="201">
                  <a:moveTo>
                    <a:pt x="0" y="20"/>
                  </a:moveTo>
                  <a:lnTo>
                    <a:pt x="0" y="20"/>
                  </a:lnTo>
                  <a:lnTo>
                    <a:pt x="14" y="42"/>
                  </a:lnTo>
                  <a:lnTo>
                    <a:pt x="4" y="87"/>
                  </a:lnTo>
                  <a:lnTo>
                    <a:pt x="14" y="91"/>
                  </a:lnTo>
                  <a:lnTo>
                    <a:pt x="9" y="97"/>
                  </a:lnTo>
                  <a:lnTo>
                    <a:pt x="0" y="117"/>
                  </a:lnTo>
                  <a:lnTo>
                    <a:pt x="18" y="144"/>
                  </a:lnTo>
                  <a:lnTo>
                    <a:pt x="28" y="199"/>
                  </a:lnTo>
                  <a:lnTo>
                    <a:pt x="39" y="200"/>
                  </a:lnTo>
                  <a:lnTo>
                    <a:pt x="57" y="182"/>
                  </a:lnTo>
                  <a:lnTo>
                    <a:pt x="88" y="197"/>
                  </a:lnTo>
                  <a:lnTo>
                    <a:pt x="90" y="186"/>
                  </a:lnTo>
                  <a:lnTo>
                    <a:pt x="116" y="190"/>
                  </a:lnTo>
                  <a:lnTo>
                    <a:pt x="126" y="150"/>
                  </a:lnTo>
                  <a:lnTo>
                    <a:pt x="175" y="144"/>
                  </a:lnTo>
                  <a:lnTo>
                    <a:pt x="192" y="156"/>
                  </a:lnTo>
                  <a:lnTo>
                    <a:pt x="198" y="126"/>
                  </a:lnTo>
                  <a:lnTo>
                    <a:pt x="187" y="100"/>
                  </a:lnTo>
                  <a:lnTo>
                    <a:pt x="159" y="98"/>
                  </a:lnTo>
                  <a:lnTo>
                    <a:pt x="147" y="59"/>
                  </a:lnTo>
                  <a:lnTo>
                    <a:pt x="74" y="33"/>
                  </a:lnTo>
                  <a:lnTo>
                    <a:pt x="69" y="0"/>
                  </a:lnTo>
                  <a:lnTo>
                    <a:pt x="19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2" name="Freeform 678"/>
            <p:cNvSpPr>
              <a:spLocks/>
            </p:cNvSpPr>
            <p:nvPr/>
          </p:nvSpPr>
          <p:spPr bwMode="auto">
            <a:xfrm>
              <a:off x="1535" y="2643"/>
              <a:ext cx="579" cy="641"/>
            </a:xfrm>
            <a:custGeom>
              <a:avLst/>
              <a:gdLst>
                <a:gd name="T0" fmla="*/ 0 w 643"/>
                <a:gd name="T1" fmla="*/ 444 h 587"/>
                <a:gd name="T2" fmla="*/ 13 w 643"/>
                <a:gd name="T3" fmla="*/ 530 h 587"/>
                <a:gd name="T4" fmla="*/ 19 w 643"/>
                <a:gd name="T5" fmla="*/ 569 h 587"/>
                <a:gd name="T6" fmla="*/ 30 w 643"/>
                <a:gd name="T7" fmla="*/ 570 h 587"/>
                <a:gd name="T8" fmla="*/ 50 w 643"/>
                <a:gd name="T9" fmla="*/ 597 h 587"/>
                <a:gd name="T10" fmla="*/ 79 w 643"/>
                <a:gd name="T11" fmla="*/ 753 h 587"/>
                <a:gd name="T12" fmla="*/ 94 w 643"/>
                <a:gd name="T13" fmla="*/ 821 h 587"/>
                <a:gd name="T14" fmla="*/ 92 w 643"/>
                <a:gd name="T15" fmla="*/ 964 h 587"/>
                <a:gd name="T16" fmla="*/ 105 w 643"/>
                <a:gd name="T17" fmla="*/ 1029 h 587"/>
                <a:gd name="T18" fmla="*/ 110 w 643"/>
                <a:gd name="T19" fmla="*/ 1102 h 587"/>
                <a:gd name="T20" fmla="*/ 115 w 643"/>
                <a:gd name="T21" fmla="*/ 1155 h 587"/>
                <a:gd name="T22" fmla="*/ 98 w 643"/>
                <a:gd name="T23" fmla="*/ 1269 h 587"/>
                <a:gd name="T24" fmla="*/ 119 w 643"/>
                <a:gd name="T25" fmla="*/ 1372 h 587"/>
                <a:gd name="T26" fmla="*/ 146 w 643"/>
                <a:gd name="T27" fmla="*/ 1202 h 587"/>
                <a:gd name="T28" fmla="*/ 168 w 643"/>
                <a:gd name="T29" fmla="*/ 1001 h 587"/>
                <a:gd name="T30" fmla="*/ 188 w 643"/>
                <a:gd name="T31" fmla="*/ 963 h 587"/>
                <a:gd name="T32" fmla="*/ 201 w 643"/>
                <a:gd name="T33" fmla="*/ 646 h 587"/>
                <a:gd name="T34" fmla="*/ 224 w 643"/>
                <a:gd name="T35" fmla="*/ 428 h 587"/>
                <a:gd name="T36" fmla="*/ 212 w 643"/>
                <a:gd name="T37" fmla="*/ 357 h 587"/>
                <a:gd name="T38" fmla="*/ 169 w 643"/>
                <a:gd name="T39" fmla="*/ 270 h 587"/>
                <a:gd name="T40" fmla="*/ 154 w 643"/>
                <a:gd name="T41" fmla="*/ 202 h 587"/>
                <a:gd name="T42" fmla="*/ 142 w 643"/>
                <a:gd name="T43" fmla="*/ 266 h 587"/>
                <a:gd name="T44" fmla="*/ 128 w 643"/>
                <a:gd name="T45" fmla="*/ 257 h 587"/>
                <a:gd name="T46" fmla="*/ 128 w 643"/>
                <a:gd name="T47" fmla="*/ 197 h 587"/>
                <a:gd name="T48" fmla="*/ 128 w 643"/>
                <a:gd name="T49" fmla="*/ 35 h 587"/>
                <a:gd name="T50" fmla="*/ 111 w 643"/>
                <a:gd name="T51" fmla="*/ 104 h 587"/>
                <a:gd name="T52" fmla="*/ 84 w 643"/>
                <a:gd name="T53" fmla="*/ 126 h 587"/>
                <a:gd name="T54" fmla="*/ 81 w 643"/>
                <a:gd name="T55" fmla="*/ 21 h 587"/>
                <a:gd name="T56" fmla="*/ 62 w 643"/>
                <a:gd name="T57" fmla="*/ 41 h 587"/>
                <a:gd name="T58" fmla="*/ 55 w 643"/>
                <a:gd name="T59" fmla="*/ 96 h 587"/>
                <a:gd name="T60" fmla="*/ 47 w 643"/>
                <a:gd name="T61" fmla="*/ 153 h 587"/>
                <a:gd name="T62" fmla="*/ 37 w 643"/>
                <a:gd name="T63" fmla="*/ 108 h 587"/>
                <a:gd name="T64" fmla="*/ 27 w 643"/>
                <a:gd name="T65" fmla="*/ 158 h 587"/>
                <a:gd name="T66" fmla="*/ 25 w 643"/>
                <a:gd name="T67" fmla="*/ 225 h 587"/>
                <a:gd name="T68" fmla="*/ 8 w 643"/>
                <a:gd name="T69" fmla="*/ 366 h 587"/>
                <a:gd name="T70" fmla="*/ 0 w 643"/>
                <a:gd name="T71" fmla="*/ 444 h 5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43"/>
                <a:gd name="T109" fmla="*/ 0 h 587"/>
                <a:gd name="T110" fmla="*/ 643 w 643"/>
                <a:gd name="T111" fmla="*/ 587 h 5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43" h="587">
                  <a:moveTo>
                    <a:pt x="0" y="185"/>
                  </a:moveTo>
                  <a:lnTo>
                    <a:pt x="0" y="185"/>
                  </a:lnTo>
                  <a:lnTo>
                    <a:pt x="13" y="212"/>
                  </a:lnTo>
                  <a:lnTo>
                    <a:pt x="36" y="221"/>
                  </a:lnTo>
                  <a:lnTo>
                    <a:pt x="53" y="210"/>
                  </a:lnTo>
                  <a:lnTo>
                    <a:pt x="53" y="235"/>
                  </a:lnTo>
                  <a:lnTo>
                    <a:pt x="68" y="235"/>
                  </a:lnTo>
                  <a:lnTo>
                    <a:pt x="87" y="236"/>
                  </a:lnTo>
                  <a:lnTo>
                    <a:pt x="137" y="215"/>
                  </a:lnTo>
                  <a:lnTo>
                    <a:pt x="142" y="248"/>
                  </a:lnTo>
                  <a:lnTo>
                    <a:pt x="214" y="274"/>
                  </a:lnTo>
                  <a:lnTo>
                    <a:pt x="226" y="313"/>
                  </a:lnTo>
                  <a:lnTo>
                    <a:pt x="254" y="315"/>
                  </a:lnTo>
                  <a:lnTo>
                    <a:pt x="265" y="341"/>
                  </a:lnTo>
                  <a:lnTo>
                    <a:pt x="259" y="371"/>
                  </a:lnTo>
                  <a:lnTo>
                    <a:pt x="262" y="401"/>
                  </a:lnTo>
                  <a:lnTo>
                    <a:pt x="297" y="407"/>
                  </a:lnTo>
                  <a:lnTo>
                    <a:pt x="301" y="426"/>
                  </a:lnTo>
                  <a:lnTo>
                    <a:pt x="318" y="430"/>
                  </a:lnTo>
                  <a:lnTo>
                    <a:pt x="315" y="457"/>
                  </a:lnTo>
                  <a:lnTo>
                    <a:pt x="328" y="457"/>
                  </a:lnTo>
                  <a:lnTo>
                    <a:pt x="331" y="479"/>
                  </a:lnTo>
                  <a:lnTo>
                    <a:pt x="267" y="528"/>
                  </a:lnTo>
                  <a:lnTo>
                    <a:pt x="279" y="526"/>
                  </a:lnTo>
                  <a:lnTo>
                    <a:pt x="328" y="557"/>
                  </a:lnTo>
                  <a:lnTo>
                    <a:pt x="339" y="570"/>
                  </a:lnTo>
                  <a:lnTo>
                    <a:pt x="335" y="586"/>
                  </a:lnTo>
                  <a:lnTo>
                    <a:pt x="414" y="498"/>
                  </a:lnTo>
                  <a:lnTo>
                    <a:pt x="418" y="454"/>
                  </a:lnTo>
                  <a:lnTo>
                    <a:pt x="481" y="415"/>
                  </a:lnTo>
                  <a:lnTo>
                    <a:pt x="520" y="415"/>
                  </a:lnTo>
                  <a:lnTo>
                    <a:pt x="537" y="400"/>
                  </a:lnTo>
                  <a:lnTo>
                    <a:pt x="569" y="333"/>
                  </a:lnTo>
                  <a:lnTo>
                    <a:pt x="573" y="268"/>
                  </a:lnTo>
                  <a:lnTo>
                    <a:pt x="636" y="206"/>
                  </a:lnTo>
                  <a:lnTo>
                    <a:pt x="642" y="178"/>
                  </a:lnTo>
                  <a:lnTo>
                    <a:pt x="631" y="151"/>
                  </a:lnTo>
                  <a:lnTo>
                    <a:pt x="605" y="148"/>
                  </a:lnTo>
                  <a:lnTo>
                    <a:pt x="564" y="119"/>
                  </a:lnTo>
                  <a:lnTo>
                    <a:pt x="483" y="113"/>
                  </a:lnTo>
                  <a:lnTo>
                    <a:pt x="477" y="97"/>
                  </a:lnTo>
                  <a:lnTo>
                    <a:pt x="439" y="84"/>
                  </a:lnTo>
                  <a:lnTo>
                    <a:pt x="425" y="85"/>
                  </a:lnTo>
                  <a:lnTo>
                    <a:pt x="403" y="111"/>
                  </a:lnTo>
                  <a:lnTo>
                    <a:pt x="402" y="102"/>
                  </a:lnTo>
                  <a:lnTo>
                    <a:pt x="367" y="105"/>
                  </a:lnTo>
                  <a:lnTo>
                    <a:pt x="382" y="101"/>
                  </a:lnTo>
                  <a:lnTo>
                    <a:pt x="368" y="81"/>
                  </a:lnTo>
                  <a:lnTo>
                    <a:pt x="394" y="52"/>
                  </a:lnTo>
                  <a:lnTo>
                    <a:pt x="367" y="15"/>
                  </a:lnTo>
                  <a:lnTo>
                    <a:pt x="343" y="44"/>
                  </a:lnTo>
                  <a:lnTo>
                    <a:pt x="319" y="43"/>
                  </a:lnTo>
                  <a:lnTo>
                    <a:pt x="285" y="47"/>
                  </a:lnTo>
                  <a:lnTo>
                    <a:pt x="238" y="52"/>
                  </a:lnTo>
                  <a:lnTo>
                    <a:pt x="230" y="37"/>
                  </a:lnTo>
                  <a:lnTo>
                    <a:pt x="232" y="9"/>
                  </a:lnTo>
                  <a:lnTo>
                    <a:pt x="218" y="0"/>
                  </a:lnTo>
                  <a:lnTo>
                    <a:pt x="177" y="17"/>
                  </a:lnTo>
                  <a:lnTo>
                    <a:pt x="148" y="11"/>
                  </a:lnTo>
                  <a:lnTo>
                    <a:pt x="157" y="40"/>
                  </a:lnTo>
                  <a:lnTo>
                    <a:pt x="173" y="44"/>
                  </a:lnTo>
                  <a:lnTo>
                    <a:pt x="134" y="63"/>
                  </a:lnTo>
                  <a:lnTo>
                    <a:pt x="115" y="56"/>
                  </a:lnTo>
                  <a:lnTo>
                    <a:pt x="105" y="45"/>
                  </a:lnTo>
                  <a:lnTo>
                    <a:pt x="65" y="51"/>
                  </a:lnTo>
                  <a:lnTo>
                    <a:pt x="77" y="66"/>
                  </a:lnTo>
                  <a:lnTo>
                    <a:pt x="63" y="67"/>
                  </a:lnTo>
                  <a:lnTo>
                    <a:pt x="71" y="94"/>
                  </a:lnTo>
                  <a:lnTo>
                    <a:pt x="63" y="135"/>
                  </a:lnTo>
                  <a:lnTo>
                    <a:pt x="21" y="151"/>
                  </a:lnTo>
                  <a:lnTo>
                    <a:pt x="0" y="18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3" name="Freeform 679"/>
            <p:cNvSpPr>
              <a:spLocks/>
            </p:cNvSpPr>
            <p:nvPr/>
          </p:nvSpPr>
          <p:spPr bwMode="auto">
            <a:xfrm>
              <a:off x="1309" y="2425"/>
              <a:ext cx="18" cy="44"/>
            </a:xfrm>
            <a:custGeom>
              <a:avLst/>
              <a:gdLst>
                <a:gd name="T0" fmla="*/ 0 w 18"/>
                <a:gd name="T1" fmla="*/ 20 h 40"/>
                <a:gd name="T2" fmla="*/ 0 w 18"/>
                <a:gd name="T3" fmla="*/ 20 h 40"/>
                <a:gd name="T4" fmla="*/ 6 w 18"/>
                <a:gd name="T5" fmla="*/ 101 h 40"/>
                <a:gd name="T6" fmla="*/ 17 w 18"/>
                <a:gd name="T7" fmla="*/ 0 h 40"/>
                <a:gd name="T8" fmla="*/ 0 w 18"/>
                <a:gd name="T9" fmla="*/ 20 h 40"/>
                <a:gd name="T10" fmla="*/ 0 w 18"/>
                <a:gd name="T11" fmla="*/ 2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40"/>
                <a:gd name="T20" fmla="*/ 18 w 18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40">
                  <a:moveTo>
                    <a:pt x="0" y="8"/>
                  </a:moveTo>
                  <a:lnTo>
                    <a:pt x="0" y="8"/>
                  </a:lnTo>
                  <a:lnTo>
                    <a:pt x="6" y="39"/>
                  </a:lnTo>
                  <a:lnTo>
                    <a:pt x="17" y="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4" name="Freeform 680"/>
            <p:cNvSpPr>
              <a:spLocks/>
            </p:cNvSpPr>
            <p:nvPr/>
          </p:nvSpPr>
          <p:spPr bwMode="auto">
            <a:xfrm>
              <a:off x="4311" y="2643"/>
              <a:ext cx="18" cy="18"/>
            </a:xfrm>
            <a:custGeom>
              <a:avLst/>
              <a:gdLst>
                <a:gd name="T0" fmla="*/ 0 w 21"/>
                <a:gd name="T1" fmla="*/ 7 h 17"/>
                <a:gd name="T2" fmla="*/ 0 w 21"/>
                <a:gd name="T3" fmla="*/ 7 h 17"/>
                <a:gd name="T4" fmla="*/ 3 w 21"/>
                <a:gd name="T5" fmla="*/ 26 h 17"/>
                <a:gd name="T6" fmla="*/ 4 w 21"/>
                <a:gd name="T7" fmla="*/ 0 h 17"/>
                <a:gd name="T8" fmla="*/ 0 w 21"/>
                <a:gd name="T9" fmla="*/ 7 h 17"/>
                <a:gd name="T10" fmla="*/ 0 w 21"/>
                <a:gd name="T11" fmla="*/ 7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7"/>
                <a:gd name="T20" fmla="*/ 21 w 21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7">
                  <a:moveTo>
                    <a:pt x="0" y="7"/>
                  </a:moveTo>
                  <a:lnTo>
                    <a:pt x="0" y="7"/>
                  </a:lnTo>
                  <a:lnTo>
                    <a:pt x="11" y="16"/>
                  </a:lnTo>
                  <a:lnTo>
                    <a:pt x="20" y="0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5" name="Freeform 681"/>
            <p:cNvSpPr>
              <a:spLocks/>
            </p:cNvSpPr>
            <p:nvPr/>
          </p:nvSpPr>
          <p:spPr bwMode="auto">
            <a:xfrm>
              <a:off x="2959" y="1968"/>
              <a:ext cx="89" cy="57"/>
            </a:xfrm>
            <a:custGeom>
              <a:avLst/>
              <a:gdLst>
                <a:gd name="T0" fmla="*/ 0 w 101"/>
                <a:gd name="T1" fmla="*/ 86 h 52"/>
                <a:gd name="T2" fmla="*/ 0 w 101"/>
                <a:gd name="T3" fmla="*/ 86 h 52"/>
                <a:gd name="T4" fmla="*/ 4 w 101"/>
                <a:gd name="T5" fmla="*/ 0 h 52"/>
                <a:gd name="T6" fmla="*/ 29 w 101"/>
                <a:gd name="T7" fmla="*/ 18 h 52"/>
                <a:gd name="T8" fmla="*/ 23 w 101"/>
                <a:gd name="T9" fmla="*/ 72 h 52"/>
                <a:gd name="T10" fmla="*/ 26 w 101"/>
                <a:gd name="T11" fmla="*/ 103 h 52"/>
                <a:gd name="T12" fmla="*/ 18 w 101"/>
                <a:gd name="T13" fmla="*/ 104 h 52"/>
                <a:gd name="T14" fmla="*/ 14 w 101"/>
                <a:gd name="T15" fmla="*/ 126 h 52"/>
                <a:gd name="T16" fmla="*/ 4 w 101"/>
                <a:gd name="T17" fmla="*/ 126 h 52"/>
                <a:gd name="T18" fmla="*/ 0 w 101"/>
                <a:gd name="T19" fmla="*/ 86 h 52"/>
                <a:gd name="T20" fmla="*/ 0 w 101"/>
                <a:gd name="T21" fmla="*/ 86 h 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2"/>
                <a:gd name="T35" fmla="*/ 101 w 101"/>
                <a:gd name="T36" fmla="*/ 52 h 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2">
                  <a:moveTo>
                    <a:pt x="0" y="34"/>
                  </a:moveTo>
                  <a:lnTo>
                    <a:pt x="0" y="34"/>
                  </a:lnTo>
                  <a:lnTo>
                    <a:pt x="5" y="0"/>
                  </a:lnTo>
                  <a:lnTo>
                    <a:pt x="100" y="7"/>
                  </a:lnTo>
                  <a:lnTo>
                    <a:pt x="82" y="29"/>
                  </a:lnTo>
                  <a:lnTo>
                    <a:pt x="90" y="41"/>
                  </a:lnTo>
                  <a:lnTo>
                    <a:pt x="64" y="42"/>
                  </a:lnTo>
                  <a:lnTo>
                    <a:pt x="50" y="51"/>
                  </a:lnTo>
                  <a:lnTo>
                    <a:pt x="9" y="51"/>
                  </a:lnTo>
                  <a:lnTo>
                    <a:pt x="0" y="3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6" name="Freeform 682"/>
            <p:cNvSpPr>
              <a:spLocks/>
            </p:cNvSpPr>
            <p:nvPr/>
          </p:nvSpPr>
          <p:spPr bwMode="auto">
            <a:xfrm>
              <a:off x="3988" y="2263"/>
              <a:ext cx="135" cy="299"/>
            </a:xfrm>
            <a:custGeom>
              <a:avLst/>
              <a:gdLst>
                <a:gd name="T0" fmla="*/ 0 w 150"/>
                <a:gd name="T1" fmla="*/ 277 h 273"/>
                <a:gd name="T2" fmla="*/ 0 w 150"/>
                <a:gd name="T3" fmla="*/ 277 h 273"/>
                <a:gd name="T4" fmla="*/ 4 w 150"/>
                <a:gd name="T5" fmla="*/ 237 h 273"/>
                <a:gd name="T6" fmla="*/ 17 w 150"/>
                <a:gd name="T7" fmla="*/ 61 h 273"/>
                <a:gd name="T8" fmla="*/ 27 w 150"/>
                <a:gd name="T9" fmla="*/ 37 h 273"/>
                <a:gd name="T10" fmla="*/ 29 w 150"/>
                <a:gd name="T11" fmla="*/ 0 h 273"/>
                <a:gd name="T12" fmla="*/ 36 w 150"/>
                <a:gd name="T13" fmla="*/ 22 h 273"/>
                <a:gd name="T14" fmla="*/ 36 w 150"/>
                <a:gd name="T15" fmla="*/ 54 h 273"/>
                <a:gd name="T16" fmla="*/ 31 w 150"/>
                <a:gd name="T17" fmla="*/ 164 h 273"/>
                <a:gd name="T18" fmla="*/ 36 w 150"/>
                <a:gd name="T19" fmla="*/ 157 h 273"/>
                <a:gd name="T20" fmla="*/ 40 w 150"/>
                <a:gd name="T21" fmla="*/ 231 h 273"/>
                <a:gd name="T22" fmla="*/ 52 w 150"/>
                <a:gd name="T23" fmla="*/ 248 h 273"/>
                <a:gd name="T24" fmla="*/ 46 w 150"/>
                <a:gd name="T25" fmla="*/ 285 h 273"/>
                <a:gd name="T26" fmla="*/ 33 w 150"/>
                <a:gd name="T27" fmla="*/ 330 h 273"/>
                <a:gd name="T28" fmla="*/ 31 w 150"/>
                <a:gd name="T29" fmla="*/ 369 h 273"/>
                <a:gd name="T30" fmla="*/ 36 w 150"/>
                <a:gd name="T31" fmla="*/ 453 h 273"/>
                <a:gd name="T32" fmla="*/ 35 w 150"/>
                <a:gd name="T33" fmla="*/ 501 h 273"/>
                <a:gd name="T34" fmla="*/ 43 w 150"/>
                <a:gd name="T35" fmla="*/ 609 h 273"/>
                <a:gd name="T36" fmla="*/ 36 w 150"/>
                <a:gd name="T37" fmla="*/ 676 h 273"/>
                <a:gd name="T38" fmla="*/ 32 w 150"/>
                <a:gd name="T39" fmla="*/ 441 h 273"/>
                <a:gd name="T40" fmla="*/ 26 w 150"/>
                <a:gd name="T41" fmla="*/ 411 h 273"/>
                <a:gd name="T42" fmla="*/ 18 w 150"/>
                <a:gd name="T43" fmla="*/ 470 h 273"/>
                <a:gd name="T44" fmla="*/ 11 w 150"/>
                <a:gd name="T45" fmla="*/ 457 h 273"/>
                <a:gd name="T46" fmla="*/ 12 w 150"/>
                <a:gd name="T47" fmla="*/ 375 h 273"/>
                <a:gd name="T48" fmla="*/ 0 w 150"/>
                <a:gd name="T49" fmla="*/ 277 h 273"/>
                <a:gd name="T50" fmla="*/ 0 w 150"/>
                <a:gd name="T51" fmla="*/ 277 h 2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0"/>
                <a:gd name="T79" fmla="*/ 0 h 273"/>
                <a:gd name="T80" fmla="*/ 150 w 150"/>
                <a:gd name="T81" fmla="*/ 273 h 27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0" h="273">
                  <a:moveTo>
                    <a:pt x="0" y="111"/>
                  </a:moveTo>
                  <a:lnTo>
                    <a:pt x="0" y="111"/>
                  </a:lnTo>
                  <a:lnTo>
                    <a:pt x="6" y="95"/>
                  </a:lnTo>
                  <a:lnTo>
                    <a:pt x="49" y="25"/>
                  </a:lnTo>
                  <a:lnTo>
                    <a:pt x="78" y="15"/>
                  </a:lnTo>
                  <a:lnTo>
                    <a:pt x="84" y="0"/>
                  </a:lnTo>
                  <a:lnTo>
                    <a:pt x="105" y="9"/>
                  </a:lnTo>
                  <a:lnTo>
                    <a:pt x="106" y="22"/>
                  </a:lnTo>
                  <a:lnTo>
                    <a:pt x="88" y="66"/>
                  </a:lnTo>
                  <a:lnTo>
                    <a:pt x="107" y="63"/>
                  </a:lnTo>
                  <a:lnTo>
                    <a:pt x="117" y="92"/>
                  </a:lnTo>
                  <a:lnTo>
                    <a:pt x="149" y="100"/>
                  </a:lnTo>
                  <a:lnTo>
                    <a:pt x="133" y="114"/>
                  </a:lnTo>
                  <a:lnTo>
                    <a:pt x="97" y="132"/>
                  </a:lnTo>
                  <a:lnTo>
                    <a:pt x="88" y="149"/>
                  </a:lnTo>
                  <a:lnTo>
                    <a:pt x="107" y="183"/>
                  </a:lnTo>
                  <a:lnTo>
                    <a:pt x="100" y="202"/>
                  </a:lnTo>
                  <a:lnTo>
                    <a:pt x="123" y="245"/>
                  </a:lnTo>
                  <a:lnTo>
                    <a:pt x="106" y="272"/>
                  </a:lnTo>
                  <a:lnTo>
                    <a:pt x="89" y="178"/>
                  </a:lnTo>
                  <a:lnTo>
                    <a:pt x="74" y="164"/>
                  </a:lnTo>
                  <a:lnTo>
                    <a:pt x="51" y="189"/>
                  </a:lnTo>
                  <a:lnTo>
                    <a:pt x="32" y="184"/>
                  </a:lnTo>
                  <a:lnTo>
                    <a:pt x="36" y="150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7" name="Freeform 683"/>
            <p:cNvSpPr>
              <a:spLocks/>
            </p:cNvSpPr>
            <p:nvPr/>
          </p:nvSpPr>
          <p:spPr bwMode="auto">
            <a:xfrm>
              <a:off x="4143" y="2487"/>
              <a:ext cx="74" cy="71"/>
            </a:xfrm>
            <a:custGeom>
              <a:avLst/>
              <a:gdLst>
                <a:gd name="T0" fmla="*/ 0 w 84"/>
                <a:gd name="T1" fmla="*/ 27 h 65"/>
                <a:gd name="T2" fmla="*/ 0 w 84"/>
                <a:gd name="T3" fmla="*/ 27 h 65"/>
                <a:gd name="T4" fmla="*/ 4 w 84"/>
                <a:gd name="T5" fmla="*/ 105 h 65"/>
                <a:gd name="T6" fmla="*/ 4 w 84"/>
                <a:gd name="T7" fmla="*/ 146 h 65"/>
                <a:gd name="T8" fmla="*/ 9 w 84"/>
                <a:gd name="T9" fmla="*/ 154 h 65"/>
                <a:gd name="T10" fmla="*/ 23 w 84"/>
                <a:gd name="T11" fmla="*/ 80 h 65"/>
                <a:gd name="T12" fmla="*/ 23 w 84"/>
                <a:gd name="T13" fmla="*/ 0 h 65"/>
                <a:gd name="T14" fmla="*/ 12 w 84"/>
                <a:gd name="T15" fmla="*/ 5 h 65"/>
                <a:gd name="T16" fmla="*/ 4 w 84"/>
                <a:gd name="T17" fmla="*/ 4 h 65"/>
                <a:gd name="T18" fmla="*/ 0 w 84"/>
                <a:gd name="T19" fmla="*/ 27 h 65"/>
                <a:gd name="T20" fmla="*/ 0 w 84"/>
                <a:gd name="T21" fmla="*/ 27 h 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4"/>
                <a:gd name="T34" fmla="*/ 0 h 65"/>
                <a:gd name="T35" fmla="*/ 84 w 84"/>
                <a:gd name="T36" fmla="*/ 65 h 6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4" h="65">
                  <a:moveTo>
                    <a:pt x="0" y="12"/>
                  </a:moveTo>
                  <a:lnTo>
                    <a:pt x="0" y="12"/>
                  </a:lnTo>
                  <a:lnTo>
                    <a:pt x="5" y="44"/>
                  </a:lnTo>
                  <a:lnTo>
                    <a:pt x="16" y="60"/>
                  </a:lnTo>
                  <a:lnTo>
                    <a:pt x="32" y="64"/>
                  </a:lnTo>
                  <a:lnTo>
                    <a:pt x="83" y="33"/>
                  </a:lnTo>
                  <a:lnTo>
                    <a:pt x="81" y="0"/>
                  </a:lnTo>
                  <a:lnTo>
                    <a:pt x="42" y="5"/>
                  </a:lnTo>
                  <a:lnTo>
                    <a:pt x="10" y="4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8" name="Freeform 684"/>
            <p:cNvSpPr>
              <a:spLocks/>
            </p:cNvSpPr>
            <p:nvPr/>
          </p:nvSpPr>
          <p:spPr bwMode="auto">
            <a:xfrm>
              <a:off x="544" y="1311"/>
              <a:ext cx="1262" cy="701"/>
            </a:xfrm>
            <a:custGeom>
              <a:avLst/>
              <a:gdLst>
                <a:gd name="T0" fmla="*/ 39 w 1405"/>
                <a:gd name="T1" fmla="*/ 218 h 641"/>
                <a:gd name="T2" fmla="*/ 45 w 1405"/>
                <a:gd name="T3" fmla="*/ 182 h 641"/>
                <a:gd name="T4" fmla="*/ 73 w 1405"/>
                <a:gd name="T5" fmla="*/ 89 h 641"/>
                <a:gd name="T6" fmla="*/ 103 w 1405"/>
                <a:gd name="T7" fmla="*/ 137 h 641"/>
                <a:gd name="T8" fmla="*/ 143 w 1405"/>
                <a:gd name="T9" fmla="*/ 256 h 641"/>
                <a:gd name="T10" fmla="*/ 187 w 1405"/>
                <a:gd name="T11" fmla="*/ 324 h 641"/>
                <a:gd name="T12" fmla="*/ 186 w 1405"/>
                <a:gd name="T13" fmla="*/ 243 h 641"/>
                <a:gd name="T14" fmla="*/ 211 w 1405"/>
                <a:gd name="T15" fmla="*/ 243 h 641"/>
                <a:gd name="T16" fmla="*/ 245 w 1405"/>
                <a:gd name="T17" fmla="*/ 280 h 641"/>
                <a:gd name="T18" fmla="*/ 246 w 1405"/>
                <a:gd name="T19" fmla="*/ 222 h 641"/>
                <a:gd name="T20" fmla="*/ 257 w 1405"/>
                <a:gd name="T21" fmla="*/ 304 h 641"/>
                <a:gd name="T22" fmla="*/ 260 w 1405"/>
                <a:gd name="T23" fmla="*/ 205 h 641"/>
                <a:gd name="T24" fmla="*/ 256 w 1405"/>
                <a:gd name="T25" fmla="*/ 47 h 641"/>
                <a:gd name="T26" fmla="*/ 278 w 1405"/>
                <a:gd name="T27" fmla="*/ 116 h 641"/>
                <a:gd name="T28" fmla="*/ 281 w 1405"/>
                <a:gd name="T29" fmla="*/ 163 h 641"/>
                <a:gd name="T30" fmla="*/ 297 w 1405"/>
                <a:gd name="T31" fmla="*/ 200 h 641"/>
                <a:gd name="T32" fmla="*/ 306 w 1405"/>
                <a:gd name="T33" fmla="*/ 289 h 641"/>
                <a:gd name="T34" fmla="*/ 329 w 1405"/>
                <a:gd name="T35" fmla="*/ 145 h 641"/>
                <a:gd name="T36" fmla="*/ 329 w 1405"/>
                <a:gd name="T37" fmla="*/ 224 h 641"/>
                <a:gd name="T38" fmla="*/ 322 w 1405"/>
                <a:gd name="T39" fmla="*/ 363 h 641"/>
                <a:gd name="T40" fmla="*/ 287 w 1405"/>
                <a:gd name="T41" fmla="*/ 381 h 641"/>
                <a:gd name="T42" fmla="*/ 287 w 1405"/>
                <a:gd name="T43" fmla="*/ 480 h 641"/>
                <a:gd name="T44" fmla="*/ 284 w 1405"/>
                <a:gd name="T45" fmla="*/ 547 h 641"/>
                <a:gd name="T46" fmla="*/ 273 w 1405"/>
                <a:gd name="T47" fmla="*/ 599 h 641"/>
                <a:gd name="T48" fmla="*/ 269 w 1405"/>
                <a:gd name="T49" fmla="*/ 772 h 641"/>
                <a:gd name="T50" fmla="*/ 313 w 1405"/>
                <a:gd name="T51" fmla="*/ 946 h 641"/>
                <a:gd name="T52" fmla="*/ 329 w 1405"/>
                <a:gd name="T53" fmla="*/ 1065 h 641"/>
                <a:gd name="T54" fmla="*/ 337 w 1405"/>
                <a:gd name="T55" fmla="*/ 1158 h 641"/>
                <a:gd name="T56" fmla="*/ 344 w 1405"/>
                <a:gd name="T57" fmla="*/ 988 h 641"/>
                <a:gd name="T58" fmla="*/ 349 w 1405"/>
                <a:gd name="T59" fmla="*/ 772 h 641"/>
                <a:gd name="T60" fmla="*/ 353 w 1405"/>
                <a:gd name="T61" fmla="*/ 663 h 641"/>
                <a:gd name="T62" fmla="*/ 370 w 1405"/>
                <a:gd name="T63" fmla="*/ 592 h 641"/>
                <a:gd name="T64" fmla="*/ 402 w 1405"/>
                <a:gd name="T65" fmla="*/ 654 h 641"/>
                <a:gd name="T66" fmla="*/ 404 w 1405"/>
                <a:gd name="T67" fmla="*/ 746 h 641"/>
                <a:gd name="T68" fmla="*/ 402 w 1405"/>
                <a:gd name="T69" fmla="*/ 821 h 641"/>
                <a:gd name="T70" fmla="*/ 420 w 1405"/>
                <a:gd name="T71" fmla="*/ 791 h 641"/>
                <a:gd name="T72" fmla="*/ 437 w 1405"/>
                <a:gd name="T73" fmla="*/ 755 h 641"/>
                <a:gd name="T74" fmla="*/ 436 w 1405"/>
                <a:gd name="T75" fmla="*/ 785 h 641"/>
                <a:gd name="T76" fmla="*/ 445 w 1405"/>
                <a:gd name="T77" fmla="*/ 836 h 641"/>
                <a:gd name="T78" fmla="*/ 446 w 1405"/>
                <a:gd name="T79" fmla="*/ 889 h 641"/>
                <a:gd name="T80" fmla="*/ 461 w 1405"/>
                <a:gd name="T81" fmla="*/ 958 h 641"/>
                <a:gd name="T82" fmla="*/ 472 w 1405"/>
                <a:gd name="T83" fmla="*/ 1005 h 641"/>
                <a:gd name="T84" fmla="*/ 476 w 1405"/>
                <a:gd name="T85" fmla="*/ 1053 h 641"/>
                <a:gd name="T86" fmla="*/ 405 w 1405"/>
                <a:gd name="T87" fmla="*/ 1258 h 641"/>
                <a:gd name="T88" fmla="*/ 432 w 1405"/>
                <a:gd name="T89" fmla="*/ 1273 h 641"/>
                <a:gd name="T90" fmla="*/ 433 w 1405"/>
                <a:gd name="T91" fmla="*/ 1392 h 641"/>
                <a:gd name="T92" fmla="*/ 457 w 1405"/>
                <a:gd name="T93" fmla="*/ 1383 h 641"/>
                <a:gd name="T94" fmla="*/ 420 w 1405"/>
                <a:gd name="T95" fmla="*/ 1457 h 641"/>
                <a:gd name="T96" fmla="*/ 416 w 1405"/>
                <a:gd name="T97" fmla="*/ 1421 h 641"/>
                <a:gd name="T98" fmla="*/ 395 w 1405"/>
                <a:gd name="T99" fmla="*/ 1421 h 641"/>
                <a:gd name="T100" fmla="*/ 349 w 1405"/>
                <a:gd name="T101" fmla="*/ 1512 h 641"/>
                <a:gd name="T102" fmla="*/ 329 w 1405"/>
                <a:gd name="T103" fmla="*/ 1537 h 641"/>
                <a:gd name="T104" fmla="*/ 338 w 1405"/>
                <a:gd name="T105" fmla="*/ 1448 h 641"/>
                <a:gd name="T106" fmla="*/ 317 w 1405"/>
                <a:gd name="T107" fmla="*/ 1365 h 641"/>
                <a:gd name="T108" fmla="*/ 303 w 1405"/>
                <a:gd name="T109" fmla="*/ 1263 h 641"/>
                <a:gd name="T110" fmla="*/ 260 w 1405"/>
                <a:gd name="T111" fmla="*/ 1266 h 641"/>
                <a:gd name="T112" fmla="*/ 100 w 1405"/>
                <a:gd name="T113" fmla="*/ 1219 h 641"/>
                <a:gd name="T114" fmla="*/ 76 w 1405"/>
                <a:gd name="T115" fmla="*/ 1140 h 641"/>
                <a:gd name="T116" fmla="*/ 60 w 1405"/>
                <a:gd name="T117" fmla="*/ 963 h 641"/>
                <a:gd name="T118" fmla="*/ 20 w 1405"/>
                <a:gd name="T119" fmla="*/ 767 h 641"/>
                <a:gd name="T120" fmla="*/ 0 w 1405"/>
                <a:gd name="T121" fmla="*/ 692 h 6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05"/>
                <a:gd name="T184" fmla="*/ 0 h 641"/>
                <a:gd name="T185" fmla="*/ 1405 w 1405"/>
                <a:gd name="T186" fmla="*/ 641 h 64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05" h="641">
                  <a:moveTo>
                    <a:pt x="0" y="283"/>
                  </a:moveTo>
                  <a:lnTo>
                    <a:pt x="0" y="283"/>
                  </a:lnTo>
                  <a:lnTo>
                    <a:pt x="0" y="59"/>
                  </a:lnTo>
                  <a:lnTo>
                    <a:pt x="112" y="89"/>
                  </a:lnTo>
                  <a:lnTo>
                    <a:pt x="106" y="77"/>
                  </a:lnTo>
                  <a:lnTo>
                    <a:pt x="117" y="69"/>
                  </a:lnTo>
                  <a:lnTo>
                    <a:pt x="185" y="45"/>
                  </a:lnTo>
                  <a:lnTo>
                    <a:pt x="133" y="74"/>
                  </a:lnTo>
                  <a:lnTo>
                    <a:pt x="163" y="66"/>
                  </a:lnTo>
                  <a:lnTo>
                    <a:pt x="163" y="73"/>
                  </a:lnTo>
                  <a:lnTo>
                    <a:pt x="220" y="46"/>
                  </a:lnTo>
                  <a:lnTo>
                    <a:pt x="212" y="37"/>
                  </a:lnTo>
                  <a:lnTo>
                    <a:pt x="250" y="68"/>
                  </a:lnTo>
                  <a:lnTo>
                    <a:pt x="273" y="51"/>
                  </a:lnTo>
                  <a:lnTo>
                    <a:pt x="271" y="68"/>
                  </a:lnTo>
                  <a:lnTo>
                    <a:pt x="301" y="56"/>
                  </a:lnTo>
                  <a:lnTo>
                    <a:pt x="385" y="79"/>
                  </a:lnTo>
                  <a:lnTo>
                    <a:pt x="422" y="78"/>
                  </a:lnTo>
                  <a:lnTo>
                    <a:pt x="444" y="91"/>
                  </a:lnTo>
                  <a:lnTo>
                    <a:pt x="417" y="104"/>
                  </a:lnTo>
                  <a:lnTo>
                    <a:pt x="433" y="107"/>
                  </a:lnTo>
                  <a:lnTo>
                    <a:pt x="508" y="102"/>
                  </a:lnTo>
                  <a:lnTo>
                    <a:pt x="541" y="120"/>
                  </a:lnTo>
                  <a:lnTo>
                    <a:pt x="545" y="133"/>
                  </a:lnTo>
                  <a:lnTo>
                    <a:pt x="554" y="125"/>
                  </a:lnTo>
                  <a:lnTo>
                    <a:pt x="541" y="107"/>
                  </a:lnTo>
                  <a:lnTo>
                    <a:pt x="577" y="86"/>
                  </a:lnTo>
                  <a:lnTo>
                    <a:pt x="541" y="100"/>
                  </a:lnTo>
                  <a:lnTo>
                    <a:pt x="530" y="94"/>
                  </a:lnTo>
                  <a:lnTo>
                    <a:pt x="572" y="77"/>
                  </a:lnTo>
                  <a:lnTo>
                    <a:pt x="596" y="101"/>
                  </a:lnTo>
                  <a:lnTo>
                    <a:pt x="620" y="100"/>
                  </a:lnTo>
                  <a:lnTo>
                    <a:pt x="635" y="110"/>
                  </a:lnTo>
                  <a:lnTo>
                    <a:pt x="701" y="107"/>
                  </a:lnTo>
                  <a:lnTo>
                    <a:pt x="699" y="101"/>
                  </a:lnTo>
                  <a:lnTo>
                    <a:pt x="717" y="114"/>
                  </a:lnTo>
                  <a:lnTo>
                    <a:pt x="721" y="104"/>
                  </a:lnTo>
                  <a:lnTo>
                    <a:pt x="705" y="107"/>
                  </a:lnTo>
                  <a:lnTo>
                    <a:pt x="694" y="93"/>
                  </a:lnTo>
                  <a:lnTo>
                    <a:pt x="720" y="91"/>
                  </a:lnTo>
                  <a:lnTo>
                    <a:pt x="729" y="102"/>
                  </a:lnTo>
                  <a:lnTo>
                    <a:pt x="738" y="99"/>
                  </a:lnTo>
                  <a:lnTo>
                    <a:pt x="735" y="114"/>
                  </a:lnTo>
                  <a:lnTo>
                    <a:pt x="751" y="123"/>
                  </a:lnTo>
                  <a:lnTo>
                    <a:pt x="747" y="101"/>
                  </a:lnTo>
                  <a:lnTo>
                    <a:pt x="781" y="88"/>
                  </a:lnTo>
                  <a:lnTo>
                    <a:pt x="771" y="77"/>
                  </a:lnTo>
                  <a:lnTo>
                    <a:pt x="762" y="84"/>
                  </a:lnTo>
                  <a:lnTo>
                    <a:pt x="778" y="66"/>
                  </a:lnTo>
                  <a:lnTo>
                    <a:pt x="731" y="52"/>
                  </a:lnTo>
                  <a:lnTo>
                    <a:pt x="735" y="19"/>
                  </a:lnTo>
                  <a:lnTo>
                    <a:pt x="747" y="19"/>
                  </a:lnTo>
                  <a:lnTo>
                    <a:pt x="752" y="0"/>
                  </a:lnTo>
                  <a:lnTo>
                    <a:pt x="789" y="19"/>
                  </a:lnTo>
                  <a:lnTo>
                    <a:pt x="790" y="31"/>
                  </a:lnTo>
                  <a:lnTo>
                    <a:pt x="813" y="48"/>
                  </a:lnTo>
                  <a:lnTo>
                    <a:pt x="799" y="47"/>
                  </a:lnTo>
                  <a:lnTo>
                    <a:pt x="805" y="53"/>
                  </a:lnTo>
                  <a:lnTo>
                    <a:pt x="796" y="60"/>
                  </a:lnTo>
                  <a:lnTo>
                    <a:pt x="825" y="66"/>
                  </a:lnTo>
                  <a:lnTo>
                    <a:pt x="816" y="68"/>
                  </a:lnTo>
                  <a:lnTo>
                    <a:pt x="833" y="96"/>
                  </a:lnTo>
                  <a:lnTo>
                    <a:pt x="848" y="72"/>
                  </a:lnTo>
                  <a:lnTo>
                    <a:pt x="869" y="82"/>
                  </a:lnTo>
                  <a:lnTo>
                    <a:pt x="874" y="98"/>
                  </a:lnTo>
                  <a:lnTo>
                    <a:pt x="865" y="104"/>
                  </a:lnTo>
                  <a:lnTo>
                    <a:pt x="883" y="123"/>
                  </a:lnTo>
                  <a:lnTo>
                    <a:pt x="895" y="118"/>
                  </a:lnTo>
                  <a:lnTo>
                    <a:pt x="910" y="88"/>
                  </a:lnTo>
                  <a:lnTo>
                    <a:pt x="927" y="84"/>
                  </a:lnTo>
                  <a:lnTo>
                    <a:pt x="914" y="57"/>
                  </a:lnTo>
                  <a:lnTo>
                    <a:pt x="961" y="59"/>
                  </a:lnTo>
                  <a:lnTo>
                    <a:pt x="981" y="74"/>
                  </a:lnTo>
                  <a:lnTo>
                    <a:pt x="973" y="83"/>
                  </a:lnTo>
                  <a:lnTo>
                    <a:pt x="982" y="88"/>
                  </a:lnTo>
                  <a:lnTo>
                    <a:pt x="961" y="92"/>
                  </a:lnTo>
                  <a:lnTo>
                    <a:pt x="980" y="126"/>
                  </a:lnTo>
                  <a:lnTo>
                    <a:pt x="949" y="144"/>
                  </a:lnTo>
                  <a:lnTo>
                    <a:pt x="937" y="136"/>
                  </a:lnTo>
                  <a:lnTo>
                    <a:pt x="942" y="148"/>
                  </a:lnTo>
                  <a:lnTo>
                    <a:pt x="895" y="139"/>
                  </a:lnTo>
                  <a:lnTo>
                    <a:pt x="905" y="151"/>
                  </a:lnTo>
                  <a:lnTo>
                    <a:pt x="885" y="168"/>
                  </a:lnTo>
                  <a:lnTo>
                    <a:pt x="838" y="155"/>
                  </a:lnTo>
                  <a:lnTo>
                    <a:pt x="856" y="169"/>
                  </a:lnTo>
                  <a:lnTo>
                    <a:pt x="890" y="171"/>
                  </a:lnTo>
                  <a:lnTo>
                    <a:pt x="867" y="199"/>
                  </a:lnTo>
                  <a:lnTo>
                    <a:pt x="841" y="197"/>
                  </a:lnTo>
                  <a:lnTo>
                    <a:pt x="828" y="213"/>
                  </a:lnTo>
                  <a:lnTo>
                    <a:pt x="783" y="200"/>
                  </a:lnTo>
                  <a:lnTo>
                    <a:pt x="825" y="213"/>
                  </a:lnTo>
                  <a:lnTo>
                    <a:pt x="829" y="223"/>
                  </a:lnTo>
                  <a:lnTo>
                    <a:pt x="799" y="229"/>
                  </a:lnTo>
                  <a:lnTo>
                    <a:pt x="805" y="231"/>
                  </a:lnTo>
                  <a:lnTo>
                    <a:pt x="797" y="232"/>
                  </a:lnTo>
                  <a:lnTo>
                    <a:pt x="797" y="245"/>
                  </a:lnTo>
                  <a:lnTo>
                    <a:pt x="762" y="260"/>
                  </a:lnTo>
                  <a:lnTo>
                    <a:pt x="756" y="312"/>
                  </a:lnTo>
                  <a:lnTo>
                    <a:pt x="769" y="322"/>
                  </a:lnTo>
                  <a:lnTo>
                    <a:pt x="787" y="316"/>
                  </a:lnTo>
                  <a:lnTo>
                    <a:pt x="795" y="356"/>
                  </a:lnTo>
                  <a:lnTo>
                    <a:pt x="820" y="348"/>
                  </a:lnTo>
                  <a:lnTo>
                    <a:pt x="851" y="358"/>
                  </a:lnTo>
                  <a:lnTo>
                    <a:pt x="915" y="386"/>
                  </a:lnTo>
                  <a:lnTo>
                    <a:pt x="910" y="398"/>
                  </a:lnTo>
                  <a:lnTo>
                    <a:pt x="916" y="390"/>
                  </a:lnTo>
                  <a:lnTo>
                    <a:pt x="963" y="393"/>
                  </a:lnTo>
                  <a:lnTo>
                    <a:pt x="963" y="435"/>
                  </a:lnTo>
                  <a:lnTo>
                    <a:pt x="979" y="450"/>
                  </a:lnTo>
                  <a:lnTo>
                    <a:pt x="968" y="453"/>
                  </a:lnTo>
                  <a:lnTo>
                    <a:pt x="992" y="461"/>
                  </a:lnTo>
                  <a:lnTo>
                    <a:pt x="985" y="474"/>
                  </a:lnTo>
                  <a:lnTo>
                    <a:pt x="1006" y="474"/>
                  </a:lnTo>
                  <a:lnTo>
                    <a:pt x="1038" y="451"/>
                  </a:lnTo>
                  <a:lnTo>
                    <a:pt x="1024" y="445"/>
                  </a:lnTo>
                  <a:lnTo>
                    <a:pt x="1006" y="404"/>
                  </a:lnTo>
                  <a:lnTo>
                    <a:pt x="1066" y="369"/>
                  </a:lnTo>
                  <a:lnTo>
                    <a:pt x="1058" y="369"/>
                  </a:lnTo>
                  <a:lnTo>
                    <a:pt x="1044" y="326"/>
                  </a:lnTo>
                  <a:lnTo>
                    <a:pt x="1023" y="316"/>
                  </a:lnTo>
                  <a:lnTo>
                    <a:pt x="1051" y="298"/>
                  </a:lnTo>
                  <a:lnTo>
                    <a:pt x="1041" y="290"/>
                  </a:lnTo>
                  <a:lnTo>
                    <a:pt x="1046" y="274"/>
                  </a:lnTo>
                  <a:lnTo>
                    <a:pt x="1034" y="272"/>
                  </a:lnTo>
                  <a:lnTo>
                    <a:pt x="1046" y="256"/>
                  </a:lnTo>
                  <a:lnTo>
                    <a:pt x="1032" y="246"/>
                  </a:lnTo>
                  <a:lnTo>
                    <a:pt x="1040" y="233"/>
                  </a:lnTo>
                  <a:lnTo>
                    <a:pt x="1084" y="242"/>
                  </a:lnTo>
                  <a:lnTo>
                    <a:pt x="1104" y="235"/>
                  </a:lnTo>
                  <a:lnTo>
                    <a:pt x="1142" y="256"/>
                  </a:lnTo>
                  <a:lnTo>
                    <a:pt x="1142" y="265"/>
                  </a:lnTo>
                  <a:lnTo>
                    <a:pt x="1174" y="267"/>
                  </a:lnTo>
                  <a:lnTo>
                    <a:pt x="1176" y="289"/>
                  </a:lnTo>
                  <a:lnTo>
                    <a:pt x="1148" y="289"/>
                  </a:lnTo>
                  <a:lnTo>
                    <a:pt x="1173" y="292"/>
                  </a:lnTo>
                  <a:lnTo>
                    <a:pt x="1181" y="305"/>
                  </a:lnTo>
                  <a:lnTo>
                    <a:pt x="1155" y="323"/>
                  </a:lnTo>
                  <a:lnTo>
                    <a:pt x="1193" y="315"/>
                  </a:lnTo>
                  <a:lnTo>
                    <a:pt x="1196" y="330"/>
                  </a:lnTo>
                  <a:lnTo>
                    <a:pt x="1178" y="336"/>
                  </a:lnTo>
                  <a:lnTo>
                    <a:pt x="1203" y="320"/>
                  </a:lnTo>
                  <a:lnTo>
                    <a:pt x="1204" y="331"/>
                  </a:lnTo>
                  <a:lnTo>
                    <a:pt x="1227" y="315"/>
                  </a:lnTo>
                  <a:lnTo>
                    <a:pt x="1230" y="323"/>
                  </a:lnTo>
                  <a:lnTo>
                    <a:pt x="1247" y="301"/>
                  </a:lnTo>
                  <a:lnTo>
                    <a:pt x="1241" y="297"/>
                  </a:lnTo>
                  <a:lnTo>
                    <a:pt x="1259" y="283"/>
                  </a:lnTo>
                  <a:lnTo>
                    <a:pt x="1278" y="308"/>
                  </a:lnTo>
                  <a:lnTo>
                    <a:pt x="1262" y="313"/>
                  </a:lnTo>
                  <a:lnTo>
                    <a:pt x="1280" y="310"/>
                  </a:lnTo>
                  <a:lnTo>
                    <a:pt x="1287" y="320"/>
                  </a:lnTo>
                  <a:lnTo>
                    <a:pt x="1274" y="322"/>
                  </a:lnTo>
                  <a:lnTo>
                    <a:pt x="1290" y="325"/>
                  </a:lnTo>
                  <a:lnTo>
                    <a:pt x="1280" y="332"/>
                  </a:lnTo>
                  <a:lnTo>
                    <a:pt x="1290" y="330"/>
                  </a:lnTo>
                  <a:lnTo>
                    <a:pt x="1300" y="341"/>
                  </a:lnTo>
                  <a:lnTo>
                    <a:pt x="1294" y="345"/>
                  </a:lnTo>
                  <a:lnTo>
                    <a:pt x="1310" y="354"/>
                  </a:lnTo>
                  <a:lnTo>
                    <a:pt x="1284" y="363"/>
                  </a:lnTo>
                  <a:lnTo>
                    <a:pt x="1304" y="363"/>
                  </a:lnTo>
                  <a:lnTo>
                    <a:pt x="1299" y="371"/>
                  </a:lnTo>
                  <a:lnTo>
                    <a:pt x="1327" y="379"/>
                  </a:lnTo>
                  <a:lnTo>
                    <a:pt x="1337" y="398"/>
                  </a:lnTo>
                  <a:lnTo>
                    <a:pt x="1347" y="391"/>
                  </a:lnTo>
                  <a:lnTo>
                    <a:pt x="1375" y="403"/>
                  </a:lnTo>
                  <a:lnTo>
                    <a:pt x="1315" y="421"/>
                  </a:lnTo>
                  <a:lnTo>
                    <a:pt x="1327" y="430"/>
                  </a:lnTo>
                  <a:lnTo>
                    <a:pt x="1378" y="411"/>
                  </a:lnTo>
                  <a:lnTo>
                    <a:pt x="1378" y="427"/>
                  </a:lnTo>
                  <a:lnTo>
                    <a:pt x="1402" y="424"/>
                  </a:lnTo>
                  <a:lnTo>
                    <a:pt x="1404" y="431"/>
                  </a:lnTo>
                  <a:lnTo>
                    <a:pt x="1393" y="431"/>
                  </a:lnTo>
                  <a:lnTo>
                    <a:pt x="1404" y="451"/>
                  </a:lnTo>
                  <a:lnTo>
                    <a:pt x="1333" y="489"/>
                  </a:lnTo>
                  <a:lnTo>
                    <a:pt x="1229" y="489"/>
                  </a:lnTo>
                  <a:lnTo>
                    <a:pt x="1186" y="514"/>
                  </a:lnTo>
                  <a:lnTo>
                    <a:pt x="1151" y="553"/>
                  </a:lnTo>
                  <a:lnTo>
                    <a:pt x="1186" y="524"/>
                  </a:lnTo>
                  <a:lnTo>
                    <a:pt x="1242" y="506"/>
                  </a:lnTo>
                  <a:lnTo>
                    <a:pt x="1262" y="520"/>
                  </a:lnTo>
                  <a:lnTo>
                    <a:pt x="1226" y="530"/>
                  </a:lnTo>
                  <a:lnTo>
                    <a:pt x="1254" y="535"/>
                  </a:lnTo>
                  <a:lnTo>
                    <a:pt x="1247" y="547"/>
                  </a:lnTo>
                  <a:lnTo>
                    <a:pt x="1269" y="569"/>
                  </a:lnTo>
                  <a:lnTo>
                    <a:pt x="1312" y="576"/>
                  </a:lnTo>
                  <a:lnTo>
                    <a:pt x="1324" y="550"/>
                  </a:lnTo>
                  <a:lnTo>
                    <a:pt x="1324" y="566"/>
                  </a:lnTo>
                  <a:lnTo>
                    <a:pt x="1336" y="565"/>
                  </a:lnTo>
                  <a:lnTo>
                    <a:pt x="1314" y="581"/>
                  </a:lnTo>
                  <a:lnTo>
                    <a:pt x="1264" y="592"/>
                  </a:lnTo>
                  <a:lnTo>
                    <a:pt x="1245" y="613"/>
                  </a:lnTo>
                  <a:lnTo>
                    <a:pt x="1230" y="595"/>
                  </a:lnTo>
                  <a:lnTo>
                    <a:pt x="1279" y="580"/>
                  </a:lnTo>
                  <a:lnTo>
                    <a:pt x="1254" y="580"/>
                  </a:lnTo>
                  <a:lnTo>
                    <a:pt x="1259" y="569"/>
                  </a:lnTo>
                  <a:lnTo>
                    <a:pt x="1217" y="581"/>
                  </a:lnTo>
                  <a:lnTo>
                    <a:pt x="1204" y="573"/>
                  </a:lnTo>
                  <a:lnTo>
                    <a:pt x="1204" y="550"/>
                  </a:lnTo>
                  <a:lnTo>
                    <a:pt x="1178" y="542"/>
                  </a:lnTo>
                  <a:lnTo>
                    <a:pt x="1157" y="581"/>
                  </a:lnTo>
                  <a:lnTo>
                    <a:pt x="1073" y="595"/>
                  </a:lnTo>
                  <a:lnTo>
                    <a:pt x="1016" y="610"/>
                  </a:lnTo>
                  <a:lnTo>
                    <a:pt x="1006" y="617"/>
                  </a:lnTo>
                  <a:lnTo>
                    <a:pt x="1019" y="618"/>
                  </a:lnTo>
                  <a:lnTo>
                    <a:pt x="1022" y="625"/>
                  </a:lnTo>
                  <a:lnTo>
                    <a:pt x="952" y="640"/>
                  </a:lnTo>
                  <a:lnTo>
                    <a:pt x="956" y="633"/>
                  </a:lnTo>
                  <a:lnTo>
                    <a:pt x="961" y="628"/>
                  </a:lnTo>
                  <a:lnTo>
                    <a:pt x="963" y="621"/>
                  </a:lnTo>
                  <a:lnTo>
                    <a:pt x="974" y="616"/>
                  </a:lnTo>
                  <a:lnTo>
                    <a:pt x="976" y="581"/>
                  </a:lnTo>
                  <a:lnTo>
                    <a:pt x="989" y="592"/>
                  </a:lnTo>
                  <a:lnTo>
                    <a:pt x="1008" y="588"/>
                  </a:lnTo>
                  <a:lnTo>
                    <a:pt x="991" y="569"/>
                  </a:lnTo>
                  <a:lnTo>
                    <a:pt x="931" y="558"/>
                  </a:lnTo>
                  <a:lnTo>
                    <a:pt x="928" y="558"/>
                  </a:lnTo>
                  <a:lnTo>
                    <a:pt x="922" y="531"/>
                  </a:lnTo>
                  <a:lnTo>
                    <a:pt x="910" y="533"/>
                  </a:lnTo>
                  <a:lnTo>
                    <a:pt x="898" y="518"/>
                  </a:lnTo>
                  <a:lnTo>
                    <a:pt x="885" y="516"/>
                  </a:lnTo>
                  <a:lnTo>
                    <a:pt x="885" y="527"/>
                  </a:lnTo>
                  <a:lnTo>
                    <a:pt x="870" y="513"/>
                  </a:lnTo>
                  <a:lnTo>
                    <a:pt x="842" y="531"/>
                  </a:lnTo>
                  <a:lnTo>
                    <a:pt x="764" y="518"/>
                  </a:lnTo>
                  <a:lnTo>
                    <a:pt x="753" y="505"/>
                  </a:lnTo>
                  <a:lnTo>
                    <a:pt x="752" y="513"/>
                  </a:lnTo>
                  <a:lnTo>
                    <a:pt x="300" y="513"/>
                  </a:lnTo>
                  <a:lnTo>
                    <a:pt x="293" y="498"/>
                  </a:lnTo>
                  <a:lnTo>
                    <a:pt x="269" y="494"/>
                  </a:lnTo>
                  <a:lnTo>
                    <a:pt x="270" y="484"/>
                  </a:lnTo>
                  <a:lnTo>
                    <a:pt x="220" y="472"/>
                  </a:lnTo>
                  <a:lnTo>
                    <a:pt x="226" y="465"/>
                  </a:lnTo>
                  <a:lnTo>
                    <a:pt x="214" y="446"/>
                  </a:lnTo>
                  <a:lnTo>
                    <a:pt x="202" y="445"/>
                  </a:lnTo>
                  <a:lnTo>
                    <a:pt x="174" y="407"/>
                  </a:lnTo>
                  <a:lnTo>
                    <a:pt x="179" y="394"/>
                  </a:lnTo>
                  <a:lnTo>
                    <a:pt x="180" y="373"/>
                  </a:lnTo>
                  <a:lnTo>
                    <a:pt x="149" y="363"/>
                  </a:lnTo>
                  <a:lnTo>
                    <a:pt x="90" y="294"/>
                  </a:lnTo>
                  <a:lnTo>
                    <a:pt x="58" y="314"/>
                  </a:lnTo>
                  <a:lnTo>
                    <a:pt x="49" y="305"/>
                  </a:lnTo>
                  <a:lnTo>
                    <a:pt x="47" y="303"/>
                  </a:lnTo>
                  <a:lnTo>
                    <a:pt x="30" y="283"/>
                  </a:lnTo>
                  <a:lnTo>
                    <a:pt x="0" y="2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9" name="Freeform 685"/>
            <p:cNvSpPr>
              <a:spLocks/>
            </p:cNvSpPr>
            <p:nvPr/>
          </p:nvSpPr>
          <p:spPr bwMode="auto">
            <a:xfrm>
              <a:off x="731" y="1835"/>
              <a:ext cx="75" cy="48"/>
            </a:xfrm>
            <a:custGeom>
              <a:avLst/>
              <a:gdLst>
                <a:gd name="T0" fmla="*/ 0 w 84"/>
                <a:gd name="T1" fmla="*/ 0 h 44"/>
                <a:gd name="T2" fmla="*/ 0 w 84"/>
                <a:gd name="T3" fmla="*/ 0 h 44"/>
                <a:gd name="T4" fmla="*/ 15 w 84"/>
                <a:gd name="T5" fmla="*/ 19 h 44"/>
                <a:gd name="T6" fmla="*/ 27 w 84"/>
                <a:gd name="T7" fmla="*/ 104 h 44"/>
                <a:gd name="T8" fmla="*/ 19 w 84"/>
                <a:gd name="T9" fmla="*/ 82 h 44"/>
                <a:gd name="T10" fmla="*/ 0 w 84"/>
                <a:gd name="T11" fmla="*/ 0 h 44"/>
                <a:gd name="T12" fmla="*/ 0 w 84"/>
                <a:gd name="T13" fmla="*/ 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4"/>
                <a:gd name="T22" fmla="*/ 0 h 44"/>
                <a:gd name="T23" fmla="*/ 84 w 84"/>
                <a:gd name="T24" fmla="*/ 44 h 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4" h="44">
                  <a:moveTo>
                    <a:pt x="0" y="0"/>
                  </a:moveTo>
                  <a:lnTo>
                    <a:pt x="0" y="0"/>
                  </a:lnTo>
                  <a:lnTo>
                    <a:pt x="45" y="8"/>
                  </a:lnTo>
                  <a:lnTo>
                    <a:pt x="83" y="43"/>
                  </a:lnTo>
                  <a:lnTo>
                    <a:pt x="61" y="3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0" name="Freeform 686"/>
            <p:cNvSpPr>
              <a:spLocks/>
            </p:cNvSpPr>
            <p:nvPr/>
          </p:nvSpPr>
          <p:spPr bwMode="auto">
            <a:xfrm>
              <a:off x="766" y="1232"/>
              <a:ext cx="156" cy="106"/>
            </a:xfrm>
            <a:custGeom>
              <a:avLst/>
              <a:gdLst>
                <a:gd name="T0" fmla="*/ 0 w 173"/>
                <a:gd name="T1" fmla="*/ 175 h 97"/>
                <a:gd name="T2" fmla="*/ 0 w 173"/>
                <a:gd name="T3" fmla="*/ 175 h 97"/>
                <a:gd name="T4" fmla="*/ 5 w 173"/>
                <a:gd name="T5" fmla="*/ 141 h 97"/>
                <a:gd name="T6" fmla="*/ 12 w 173"/>
                <a:gd name="T7" fmla="*/ 48 h 97"/>
                <a:gd name="T8" fmla="*/ 8 w 173"/>
                <a:gd name="T9" fmla="*/ 3 h 97"/>
                <a:gd name="T10" fmla="*/ 26 w 173"/>
                <a:gd name="T11" fmla="*/ 0 h 97"/>
                <a:gd name="T12" fmla="*/ 39 w 173"/>
                <a:gd name="T13" fmla="*/ 36 h 97"/>
                <a:gd name="T14" fmla="*/ 48 w 173"/>
                <a:gd name="T15" fmla="*/ 17 h 97"/>
                <a:gd name="T16" fmla="*/ 62 w 173"/>
                <a:gd name="T17" fmla="*/ 68 h 97"/>
                <a:gd name="T18" fmla="*/ 33 w 173"/>
                <a:gd name="T19" fmla="*/ 154 h 97"/>
                <a:gd name="T20" fmla="*/ 30 w 173"/>
                <a:gd name="T21" fmla="*/ 205 h 97"/>
                <a:gd name="T22" fmla="*/ 17 w 173"/>
                <a:gd name="T23" fmla="*/ 235 h 97"/>
                <a:gd name="T24" fmla="*/ 11 w 173"/>
                <a:gd name="T25" fmla="*/ 188 h 97"/>
                <a:gd name="T26" fmla="*/ 0 w 173"/>
                <a:gd name="T27" fmla="*/ 175 h 97"/>
                <a:gd name="T28" fmla="*/ 0 w 173"/>
                <a:gd name="T29" fmla="*/ 175 h 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3"/>
                <a:gd name="T46" fmla="*/ 0 h 97"/>
                <a:gd name="T47" fmla="*/ 173 w 173"/>
                <a:gd name="T48" fmla="*/ 97 h 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3" h="97">
                  <a:moveTo>
                    <a:pt x="0" y="72"/>
                  </a:moveTo>
                  <a:lnTo>
                    <a:pt x="0" y="72"/>
                  </a:lnTo>
                  <a:lnTo>
                    <a:pt x="7" y="59"/>
                  </a:lnTo>
                  <a:lnTo>
                    <a:pt x="32" y="20"/>
                  </a:lnTo>
                  <a:lnTo>
                    <a:pt x="21" y="3"/>
                  </a:lnTo>
                  <a:lnTo>
                    <a:pt x="74" y="0"/>
                  </a:lnTo>
                  <a:lnTo>
                    <a:pt x="110" y="15"/>
                  </a:lnTo>
                  <a:lnTo>
                    <a:pt x="135" y="7"/>
                  </a:lnTo>
                  <a:lnTo>
                    <a:pt x="172" y="28"/>
                  </a:lnTo>
                  <a:lnTo>
                    <a:pt x="92" y="64"/>
                  </a:lnTo>
                  <a:lnTo>
                    <a:pt x="86" y="85"/>
                  </a:lnTo>
                  <a:lnTo>
                    <a:pt x="47" y="96"/>
                  </a:lnTo>
                  <a:lnTo>
                    <a:pt x="29" y="78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1" name="Freeform 687"/>
            <p:cNvSpPr>
              <a:spLocks/>
            </p:cNvSpPr>
            <p:nvPr/>
          </p:nvSpPr>
          <p:spPr bwMode="auto">
            <a:xfrm>
              <a:off x="810" y="1134"/>
              <a:ext cx="109" cy="60"/>
            </a:xfrm>
            <a:custGeom>
              <a:avLst/>
              <a:gdLst>
                <a:gd name="T0" fmla="*/ 0 w 121"/>
                <a:gd name="T1" fmla="*/ 96 h 55"/>
                <a:gd name="T2" fmla="*/ 0 w 121"/>
                <a:gd name="T3" fmla="*/ 96 h 55"/>
                <a:gd name="T4" fmla="*/ 11 w 121"/>
                <a:gd name="T5" fmla="*/ 115 h 55"/>
                <a:gd name="T6" fmla="*/ 13 w 121"/>
                <a:gd name="T7" fmla="*/ 96 h 55"/>
                <a:gd name="T8" fmla="*/ 14 w 121"/>
                <a:gd name="T9" fmla="*/ 129 h 55"/>
                <a:gd name="T10" fmla="*/ 19 w 121"/>
                <a:gd name="T11" fmla="*/ 113 h 55"/>
                <a:gd name="T12" fmla="*/ 18 w 121"/>
                <a:gd name="T13" fmla="*/ 82 h 55"/>
                <a:gd name="T14" fmla="*/ 23 w 121"/>
                <a:gd name="T15" fmla="*/ 100 h 55"/>
                <a:gd name="T16" fmla="*/ 25 w 121"/>
                <a:gd name="T17" fmla="*/ 53 h 55"/>
                <a:gd name="T18" fmla="*/ 29 w 121"/>
                <a:gd name="T19" fmla="*/ 49 h 55"/>
                <a:gd name="T20" fmla="*/ 30 w 121"/>
                <a:gd name="T21" fmla="*/ 96 h 55"/>
                <a:gd name="T22" fmla="*/ 40 w 121"/>
                <a:gd name="T23" fmla="*/ 62 h 55"/>
                <a:gd name="T24" fmla="*/ 37 w 121"/>
                <a:gd name="T25" fmla="*/ 25 h 55"/>
                <a:gd name="T26" fmla="*/ 41 w 121"/>
                <a:gd name="T27" fmla="*/ 17 h 55"/>
                <a:gd name="T28" fmla="*/ 37 w 121"/>
                <a:gd name="T29" fmla="*/ 0 h 55"/>
                <a:gd name="T30" fmla="*/ 21 w 121"/>
                <a:gd name="T31" fmla="*/ 17 h 55"/>
                <a:gd name="T32" fmla="*/ 0 w 121"/>
                <a:gd name="T33" fmla="*/ 96 h 55"/>
                <a:gd name="T34" fmla="*/ 0 w 121"/>
                <a:gd name="T35" fmla="*/ 96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55"/>
                <a:gd name="T56" fmla="*/ 121 w 121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55">
                  <a:moveTo>
                    <a:pt x="0" y="40"/>
                  </a:moveTo>
                  <a:lnTo>
                    <a:pt x="0" y="40"/>
                  </a:lnTo>
                  <a:lnTo>
                    <a:pt x="28" y="48"/>
                  </a:lnTo>
                  <a:lnTo>
                    <a:pt x="35" y="40"/>
                  </a:lnTo>
                  <a:lnTo>
                    <a:pt x="40" y="54"/>
                  </a:lnTo>
                  <a:lnTo>
                    <a:pt x="53" y="47"/>
                  </a:lnTo>
                  <a:lnTo>
                    <a:pt x="51" y="35"/>
                  </a:lnTo>
                  <a:lnTo>
                    <a:pt x="64" y="42"/>
                  </a:lnTo>
                  <a:lnTo>
                    <a:pt x="71" y="23"/>
                  </a:lnTo>
                  <a:lnTo>
                    <a:pt x="82" y="21"/>
                  </a:lnTo>
                  <a:lnTo>
                    <a:pt x="87" y="40"/>
                  </a:lnTo>
                  <a:lnTo>
                    <a:pt x="112" y="26"/>
                  </a:lnTo>
                  <a:lnTo>
                    <a:pt x="104" y="11"/>
                  </a:lnTo>
                  <a:lnTo>
                    <a:pt x="120" y="7"/>
                  </a:lnTo>
                  <a:lnTo>
                    <a:pt x="104" y="0"/>
                  </a:lnTo>
                  <a:lnTo>
                    <a:pt x="60" y="7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2" name="Freeform 688"/>
            <p:cNvSpPr>
              <a:spLocks/>
            </p:cNvSpPr>
            <p:nvPr/>
          </p:nvSpPr>
          <p:spPr bwMode="auto">
            <a:xfrm>
              <a:off x="868" y="1268"/>
              <a:ext cx="268" cy="145"/>
            </a:xfrm>
            <a:custGeom>
              <a:avLst/>
              <a:gdLst>
                <a:gd name="T0" fmla="*/ 0 w 297"/>
                <a:gd name="T1" fmla="*/ 109 h 132"/>
                <a:gd name="T2" fmla="*/ 0 w 297"/>
                <a:gd name="T3" fmla="*/ 109 h 132"/>
                <a:gd name="T4" fmla="*/ 5 w 297"/>
                <a:gd name="T5" fmla="*/ 78 h 132"/>
                <a:gd name="T6" fmla="*/ 5 w 297"/>
                <a:gd name="T7" fmla="*/ 68 h 132"/>
                <a:gd name="T8" fmla="*/ 15 w 297"/>
                <a:gd name="T9" fmla="*/ 18 h 132"/>
                <a:gd name="T10" fmla="*/ 26 w 297"/>
                <a:gd name="T11" fmla="*/ 0 h 132"/>
                <a:gd name="T12" fmla="*/ 29 w 297"/>
                <a:gd name="T13" fmla="*/ 35 h 132"/>
                <a:gd name="T14" fmla="*/ 25 w 297"/>
                <a:gd name="T15" fmla="*/ 53 h 132"/>
                <a:gd name="T16" fmla="*/ 34 w 297"/>
                <a:gd name="T17" fmla="*/ 24 h 132"/>
                <a:gd name="T18" fmla="*/ 46 w 297"/>
                <a:gd name="T19" fmla="*/ 51 h 132"/>
                <a:gd name="T20" fmla="*/ 42 w 297"/>
                <a:gd name="T21" fmla="*/ 77 h 132"/>
                <a:gd name="T22" fmla="*/ 52 w 297"/>
                <a:gd name="T23" fmla="*/ 58 h 132"/>
                <a:gd name="T24" fmla="*/ 51 w 297"/>
                <a:gd name="T25" fmla="*/ 26 h 132"/>
                <a:gd name="T26" fmla="*/ 55 w 297"/>
                <a:gd name="T27" fmla="*/ 32 h 132"/>
                <a:gd name="T28" fmla="*/ 64 w 297"/>
                <a:gd name="T29" fmla="*/ 121 h 132"/>
                <a:gd name="T30" fmla="*/ 68 w 297"/>
                <a:gd name="T31" fmla="*/ 102 h 132"/>
                <a:gd name="T32" fmla="*/ 64 w 297"/>
                <a:gd name="T33" fmla="*/ 1 h 132"/>
                <a:gd name="T34" fmla="*/ 71 w 297"/>
                <a:gd name="T35" fmla="*/ 2 h 132"/>
                <a:gd name="T36" fmla="*/ 79 w 297"/>
                <a:gd name="T37" fmla="*/ 38 h 132"/>
                <a:gd name="T38" fmla="*/ 86 w 297"/>
                <a:gd name="T39" fmla="*/ 160 h 132"/>
                <a:gd name="T40" fmla="*/ 106 w 297"/>
                <a:gd name="T41" fmla="*/ 217 h 132"/>
                <a:gd name="T42" fmla="*/ 106 w 297"/>
                <a:gd name="T43" fmla="*/ 255 h 132"/>
                <a:gd name="T44" fmla="*/ 101 w 297"/>
                <a:gd name="T45" fmla="*/ 237 h 132"/>
                <a:gd name="T46" fmla="*/ 94 w 297"/>
                <a:gd name="T47" fmla="*/ 260 h 132"/>
                <a:gd name="T48" fmla="*/ 102 w 297"/>
                <a:gd name="T49" fmla="*/ 287 h 132"/>
                <a:gd name="T50" fmla="*/ 95 w 297"/>
                <a:gd name="T51" fmla="*/ 314 h 132"/>
                <a:gd name="T52" fmla="*/ 79 w 297"/>
                <a:gd name="T53" fmla="*/ 302 h 132"/>
                <a:gd name="T54" fmla="*/ 72 w 297"/>
                <a:gd name="T55" fmla="*/ 267 h 132"/>
                <a:gd name="T56" fmla="*/ 55 w 297"/>
                <a:gd name="T57" fmla="*/ 326 h 132"/>
                <a:gd name="T58" fmla="*/ 34 w 297"/>
                <a:gd name="T59" fmla="*/ 336 h 132"/>
                <a:gd name="T60" fmla="*/ 29 w 297"/>
                <a:gd name="T61" fmla="*/ 281 h 132"/>
                <a:gd name="T62" fmla="*/ 17 w 297"/>
                <a:gd name="T63" fmla="*/ 279 h 132"/>
                <a:gd name="T64" fmla="*/ 10 w 297"/>
                <a:gd name="T65" fmla="*/ 234 h 132"/>
                <a:gd name="T66" fmla="*/ 40 w 297"/>
                <a:gd name="T67" fmla="*/ 208 h 132"/>
                <a:gd name="T68" fmla="*/ 8 w 297"/>
                <a:gd name="T69" fmla="*/ 192 h 132"/>
                <a:gd name="T70" fmla="*/ 5 w 297"/>
                <a:gd name="T71" fmla="*/ 160 h 132"/>
                <a:gd name="T72" fmla="*/ 21 w 297"/>
                <a:gd name="T73" fmla="*/ 133 h 132"/>
                <a:gd name="T74" fmla="*/ 5 w 297"/>
                <a:gd name="T75" fmla="*/ 135 h 132"/>
                <a:gd name="T76" fmla="*/ 6 w 297"/>
                <a:gd name="T77" fmla="*/ 121 h 132"/>
                <a:gd name="T78" fmla="*/ 0 w 297"/>
                <a:gd name="T79" fmla="*/ 109 h 132"/>
                <a:gd name="T80" fmla="*/ 0 w 297"/>
                <a:gd name="T81" fmla="*/ 109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7"/>
                <a:gd name="T124" fmla="*/ 0 h 132"/>
                <a:gd name="T125" fmla="*/ 297 w 297"/>
                <a:gd name="T126" fmla="*/ 132 h 1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7" h="132">
                  <a:moveTo>
                    <a:pt x="0" y="42"/>
                  </a:moveTo>
                  <a:lnTo>
                    <a:pt x="0" y="42"/>
                  </a:lnTo>
                  <a:lnTo>
                    <a:pt x="14" y="31"/>
                  </a:lnTo>
                  <a:lnTo>
                    <a:pt x="6" y="26"/>
                  </a:lnTo>
                  <a:lnTo>
                    <a:pt x="42" y="7"/>
                  </a:lnTo>
                  <a:lnTo>
                    <a:pt x="72" y="0"/>
                  </a:lnTo>
                  <a:lnTo>
                    <a:pt x="81" y="14"/>
                  </a:lnTo>
                  <a:lnTo>
                    <a:pt x="71" y="21"/>
                  </a:lnTo>
                  <a:lnTo>
                    <a:pt x="96" y="10"/>
                  </a:lnTo>
                  <a:lnTo>
                    <a:pt x="126" y="20"/>
                  </a:lnTo>
                  <a:lnTo>
                    <a:pt x="115" y="30"/>
                  </a:lnTo>
                  <a:lnTo>
                    <a:pt x="149" y="23"/>
                  </a:lnTo>
                  <a:lnTo>
                    <a:pt x="140" y="11"/>
                  </a:lnTo>
                  <a:lnTo>
                    <a:pt x="153" y="13"/>
                  </a:lnTo>
                  <a:lnTo>
                    <a:pt x="179" y="47"/>
                  </a:lnTo>
                  <a:lnTo>
                    <a:pt x="189" y="40"/>
                  </a:lnTo>
                  <a:lnTo>
                    <a:pt x="178" y="1"/>
                  </a:lnTo>
                  <a:lnTo>
                    <a:pt x="200" y="2"/>
                  </a:lnTo>
                  <a:lnTo>
                    <a:pt x="223" y="15"/>
                  </a:lnTo>
                  <a:lnTo>
                    <a:pt x="237" y="63"/>
                  </a:lnTo>
                  <a:lnTo>
                    <a:pt x="296" y="86"/>
                  </a:lnTo>
                  <a:lnTo>
                    <a:pt x="296" y="99"/>
                  </a:lnTo>
                  <a:lnTo>
                    <a:pt x="280" y="93"/>
                  </a:lnTo>
                  <a:lnTo>
                    <a:pt x="262" y="102"/>
                  </a:lnTo>
                  <a:lnTo>
                    <a:pt x="287" y="113"/>
                  </a:lnTo>
                  <a:lnTo>
                    <a:pt x="264" y="123"/>
                  </a:lnTo>
                  <a:lnTo>
                    <a:pt x="225" y="118"/>
                  </a:lnTo>
                  <a:lnTo>
                    <a:pt x="204" y="105"/>
                  </a:lnTo>
                  <a:lnTo>
                    <a:pt x="154" y="127"/>
                  </a:lnTo>
                  <a:lnTo>
                    <a:pt x="93" y="131"/>
                  </a:lnTo>
                  <a:lnTo>
                    <a:pt x="81" y="110"/>
                  </a:lnTo>
                  <a:lnTo>
                    <a:pt x="47" y="108"/>
                  </a:lnTo>
                  <a:lnTo>
                    <a:pt x="26" y="92"/>
                  </a:lnTo>
                  <a:lnTo>
                    <a:pt x="112" y="80"/>
                  </a:lnTo>
                  <a:lnTo>
                    <a:pt x="22" y="75"/>
                  </a:lnTo>
                  <a:lnTo>
                    <a:pt x="11" y="63"/>
                  </a:lnTo>
                  <a:lnTo>
                    <a:pt x="57" y="52"/>
                  </a:lnTo>
                  <a:lnTo>
                    <a:pt x="14" y="53"/>
                  </a:lnTo>
                  <a:lnTo>
                    <a:pt x="17" y="47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Freeform 689"/>
            <p:cNvSpPr>
              <a:spLocks/>
            </p:cNvSpPr>
            <p:nvPr/>
          </p:nvSpPr>
          <p:spPr bwMode="auto">
            <a:xfrm>
              <a:off x="888" y="1157"/>
              <a:ext cx="182" cy="79"/>
            </a:xfrm>
            <a:custGeom>
              <a:avLst/>
              <a:gdLst>
                <a:gd name="T0" fmla="*/ 0 w 202"/>
                <a:gd name="T1" fmla="*/ 114 h 72"/>
                <a:gd name="T2" fmla="*/ 0 w 202"/>
                <a:gd name="T3" fmla="*/ 114 h 72"/>
                <a:gd name="T4" fmla="*/ 5 w 202"/>
                <a:gd name="T5" fmla="*/ 103 h 72"/>
                <a:gd name="T6" fmla="*/ 14 w 202"/>
                <a:gd name="T7" fmla="*/ 87 h 72"/>
                <a:gd name="T8" fmla="*/ 5 w 202"/>
                <a:gd name="T9" fmla="*/ 87 h 72"/>
                <a:gd name="T10" fmla="*/ 17 w 202"/>
                <a:gd name="T11" fmla="*/ 71 h 72"/>
                <a:gd name="T12" fmla="*/ 5 w 202"/>
                <a:gd name="T13" fmla="*/ 71 h 72"/>
                <a:gd name="T14" fmla="*/ 6 w 202"/>
                <a:gd name="T15" fmla="*/ 53 h 72"/>
                <a:gd name="T16" fmla="*/ 17 w 202"/>
                <a:gd name="T17" fmla="*/ 50 h 72"/>
                <a:gd name="T18" fmla="*/ 10 w 202"/>
                <a:gd name="T19" fmla="*/ 46 h 72"/>
                <a:gd name="T20" fmla="*/ 15 w 202"/>
                <a:gd name="T21" fmla="*/ 26 h 72"/>
                <a:gd name="T22" fmla="*/ 30 w 202"/>
                <a:gd name="T23" fmla="*/ 50 h 72"/>
                <a:gd name="T24" fmla="*/ 37 w 202"/>
                <a:gd name="T25" fmla="*/ 94 h 72"/>
                <a:gd name="T26" fmla="*/ 50 w 202"/>
                <a:gd name="T27" fmla="*/ 100 h 72"/>
                <a:gd name="T28" fmla="*/ 45 w 202"/>
                <a:gd name="T29" fmla="*/ 71 h 72"/>
                <a:gd name="T30" fmla="*/ 48 w 202"/>
                <a:gd name="T31" fmla="*/ 53 h 72"/>
                <a:gd name="T32" fmla="*/ 41 w 202"/>
                <a:gd name="T33" fmla="*/ 32 h 72"/>
                <a:gd name="T34" fmla="*/ 50 w 202"/>
                <a:gd name="T35" fmla="*/ 0 h 72"/>
                <a:gd name="T36" fmla="*/ 55 w 202"/>
                <a:gd name="T37" fmla="*/ 38 h 72"/>
                <a:gd name="T38" fmla="*/ 52 w 202"/>
                <a:gd name="T39" fmla="*/ 55 h 72"/>
                <a:gd name="T40" fmla="*/ 57 w 202"/>
                <a:gd name="T41" fmla="*/ 64 h 72"/>
                <a:gd name="T42" fmla="*/ 56 w 202"/>
                <a:gd name="T43" fmla="*/ 84 h 72"/>
                <a:gd name="T44" fmla="*/ 62 w 202"/>
                <a:gd name="T45" fmla="*/ 87 h 72"/>
                <a:gd name="T46" fmla="*/ 66 w 202"/>
                <a:gd name="T47" fmla="*/ 60 h 72"/>
                <a:gd name="T48" fmla="*/ 69 w 202"/>
                <a:gd name="T49" fmla="*/ 92 h 72"/>
                <a:gd name="T50" fmla="*/ 68 w 202"/>
                <a:gd name="T51" fmla="*/ 134 h 72"/>
                <a:gd name="T52" fmla="*/ 50 w 202"/>
                <a:gd name="T53" fmla="*/ 133 h 72"/>
                <a:gd name="T54" fmla="*/ 29 w 202"/>
                <a:gd name="T55" fmla="*/ 179 h 72"/>
                <a:gd name="T56" fmla="*/ 19 w 202"/>
                <a:gd name="T57" fmla="*/ 156 h 72"/>
                <a:gd name="T58" fmla="*/ 39 w 202"/>
                <a:gd name="T59" fmla="*/ 113 h 72"/>
                <a:gd name="T60" fmla="*/ 22 w 202"/>
                <a:gd name="T61" fmla="*/ 136 h 72"/>
                <a:gd name="T62" fmla="*/ 24 w 202"/>
                <a:gd name="T63" fmla="*/ 104 h 72"/>
                <a:gd name="T64" fmla="*/ 16 w 202"/>
                <a:gd name="T65" fmla="*/ 142 h 72"/>
                <a:gd name="T66" fmla="*/ 6 w 202"/>
                <a:gd name="T67" fmla="*/ 133 h 72"/>
                <a:gd name="T68" fmla="*/ 0 w 202"/>
                <a:gd name="T69" fmla="*/ 114 h 72"/>
                <a:gd name="T70" fmla="*/ 0 w 202"/>
                <a:gd name="T71" fmla="*/ 114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2"/>
                <a:gd name="T109" fmla="*/ 0 h 72"/>
                <a:gd name="T110" fmla="*/ 202 w 202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2" h="72">
                  <a:moveTo>
                    <a:pt x="0" y="46"/>
                  </a:moveTo>
                  <a:lnTo>
                    <a:pt x="0" y="46"/>
                  </a:lnTo>
                  <a:lnTo>
                    <a:pt x="7" y="41"/>
                  </a:lnTo>
                  <a:lnTo>
                    <a:pt x="41" y="35"/>
                  </a:lnTo>
                  <a:lnTo>
                    <a:pt x="7" y="35"/>
                  </a:lnTo>
                  <a:lnTo>
                    <a:pt x="47" y="28"/>
                  </a:lnTo>
                  <a:lnTo>
                    <a:pt x="13" y="28"/>
                  </a:lnTo>
                  <a:lnTo>
                    <a:pt x="17" y="21"/>
                  </a:lnTo>
                  <a:lnTo>
                    <a:pt x="49" y="20"/>
                  </a:lnTo>
                  <a:lnTo>
                    <a:pt x="26" y="18"/>
                  </a:lnTo>
                  <a:lnTo>
                    <a:pt x="43" y="11"/>
                  </a:lnTo>
                  <a:lnTo>
                    <a:pt x="84" y="20"/>
                  </a:lnTo>
                  <a:lnTo>
                    <a:pt x="104" y="37"/>
                  </a:lnTo>
                  <a:lnTo>
                    <a:pt x="141" y="39"/>
                  </a:lnTo>
                  <a:lnTo>
                    <a:pt x="128" y="28"/>
                  </a:lnTo>
                  <a:lnTo>
                    <a:pt x="135" y="21"/>
                  </a:lnTo>
                  <a:lnTo>
                    <a:pt x="120" y="13"/>
                  </a:lnTo>
                  <a:lnTo>
                    <a:pt x="145" y="0"/>
                  </a:lnTo>
                  <a:lnTo>
                    <a:pt x="157" y="15"/>
                  </a:lnTo>
                  <a:lnTo>
                    <a:pt x="149" y="22"/>
                  </a:lnTo>
                  <a:lnTo>
                    <a:pt x="164" y="25"/>
                  </a:lnTo>
                  <a:lnTo>
                    <a:pt x="158" y="33"/>
                  </a:lnTo>
                  <a:lnTo>
                    <a:pt x="177" y="35"/>
                  </a:lnTo>
                  <a:lnTo>
                    <a:pt x="187" y="24"/>
                  </a:lnTo>
                  <a:lnTo>
                    <a:pt x="201" y="36"/>
                  </a:lnTo>
                  <a:lnTo>
                    <a:pt x="190" y="53"/>
                  </a:lnTo>
                  <a:lnTo>
                    <a:pt x="146" y="52"/>
                  </a:lnTo>
                  <a:lnTo>
                    <a:pt x="80" y="71"/>
                  </a:lnTo>
                  <a:lnTo>
                    <a:pt x="54" y="61"/>
                  </a:lnTo>
                  <a:lnTo>
                    <a:pt x="110" y="45"/>
                  </a:lnTo>
                  <a:lnTo>
                    <a:pt x="62" y="54"/>
                  </a:lnTo>
                  <a:lnTo>
                    <a:pt x="69" y="42"/>
                  </a:lnTo>
                  <a:lnTo>
                    <a:pt x="45" y="56"/>
                  </a:lnTo>
                  <a:lnTo>
                    <a:pt x="17" y="52"/>
                  </a:lnTo>
                  <a:lnTo>
                    <a:pt x="0" y="4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4" name="Freeform 690"/>
            <p:cNvSpPr>
              <a:spLocks/>
            </p:cNvSpPr>
            <p:nvPr/>
          </p:nvSpPr>
          <p:spPr bwMode="auto">
            <a:xfrm>
              <a:off x="1068" y="1075"/>
              <a:ext cx="95" cy="49"/>
            </a:xfrm>
            <a:custGeom>
              <a:avLst/>
              <a:gdLst>
                <a:gd name="T0" fmla="*/ 0 w 106"/>
                <a:gd name="T1" fmla="*/ 0 h 45"/>
                <a:gd name="T2" fmla="*/ 0 w 106"/>
                <a:gd name="T3" fmla="*/ 0 h 45"/>
                <a:gd name="T4" fmla="*/ 4 w 106"/>
                <a:gd name="T5" fmla="*/ 32 h 45"/>
                <a:gd name="T6" fmla="*/ 12 w 106"/>
                <a:gd name="T7" fmla="*/ 32 h 45"/>
                <a:gd name="T8" fmla="*/ 9 w 106"/>
                <a:gd name="T9" fmla="*/ 42 h 45"/>
                <a:gd name="T10" fmla="*/ 11 w 106"/>
                <a:gd name="T11" fmla="*/ 54 h 45"/>
                <a:gd name="T12" fmla="*/ 4 w 106"/>
                <a:gd name="T13" fmla="*/ 59 h 45"/>
                <a:gd name="T14" fmla="*/ 16 w 106"/>
                <a:gd name="T15" fmla="*/ 75 h 45"/>
                <a:gd name="T16" fmla="*/ 35 w 106"/>
                <a:gd name="T17" fmla="*/ 105 h 45"/>
                <a:gd name="T18" fmla="*/ 32 w 106"/>
                <a:gd name="T19" fmla="*/ 42 h 45"/>
                <a:gd name="T20" fmla="*/ 18 w 106"/>
                <a:gd name="T21" fmla="*/ 3 h 45"/>
                <a:gd name="T22" fmla="*/ 13 w 106"/>
                <a:gd name="T23" fmla="*/ 21 h 45"/>
                <a:gd name="T24" fmla="*/ 12 w 106"/>
                <a:gd name="T25" fmla="*/ 0 h 45"/>
                <a:gd name="T26" fmla="*/ 0 w 106"/>
                <a:gd name="T27" fmla="*/ 0 h 45"/>
                <a:gd name="T28" fmla="*/ 0 w 106"/>
                <a:gd name="T29" fmla="*/ 0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6"/>
                <a:gd name="T46" fmla="*/ 0 h 45"/>
                <a:gd name="T47" fmla="*/ 106 w 106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6" h="45">
                  <a:moveTo>
                    <a:pt x="0" y="0"/>
                  </a:moveTo>
                  <a:lnTo>
                    <a:pt x="0" y="0"/>
                  </a:lnTo>
                  <a:lnTo>
                    <a:pt x="8" y="14"/>
                  </a:lnTo>
                  <a:lnTo>
                    <a:pt x="34" y="14"/>
                  </a:lnTo>
                  <a:lnTo>
                    <a:pt x="25" y="18"/>
                  </a:lnTo>
                  <a:lnTo>
                    <a:pt x="31" y="24"/>
                  </a:lnTo>
                  <a:lnTo>
                    <a:pt x="9" y="26"/>
                  </a:lnTo>
                  <a:lnTo>
                    <a:pt x="46" y="32"/>
                  </a:lnTo>
                  <a:lnTo>
                    <a:pt x="105" y="44"/>
                  </a:lnTo>
                  <a:lnTo>
                    <a:pt x="96" y="18"/>
                  </a:lnTo>
                  <a:lnTo>
                    <a:pt x="53" y="3"/>
                  </a:lnTo>
                  <a:lnTo>
                    <a:pt x="40" y="9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5" name="Freeform 691"/>
            <p:cNvSpPr>
              <a:spLocks/>
            </p:cNvSpPr>
            <p:nvPr/>
          </p:nvSpPr>
          <p:spPr bwMode="auto">
            <a:xfrm>
              <a:off x="1111" y="1167"/>
              <a:ext cx="77" cy="50"/>
            </a:xfrm>
            <a:custGeom>
              <a:avLst/>
              <a:gdLst>
                <a:gd name="T0" fmla="*/ 0 w 85"/>
                <a:gd name="T1" fmla="*/ 70 h 46"/>
                <a:gd name="T2" fmla="*/ 0 w 85"/>
                <a:gd name="T3" fmla="*/ 70 h 46"/>
                <a:gd name="T4" fmla="*/ 5 w 85"/>
                <a:gd name="T5" fmla="*/ 42 h 46"/>
                <a:gd name="T6" fmla="*/ 10 w 85"/>
                <a:gd name="T7" fmla="*/ 49 h 46"/>
                <a:gd name="T8" fmla="*/ 4 w 85"/>
                <a:gd name="T9" fmla="*/ 20 h 46"/>
                <a:gd name="T10" fmla="*/ 5 w 85"/>
                <a:gd name="T11" fmla="*/ 3 h 46"/>
                <a:gd name="T12" fmla="*/ 16 w 85"/>
                <a:gd name="T13" fmla="*/ 39 h 46"/>
                <a:gd name="T14" fmla="*/ 9 w 85"/>
                <a:gd name="T15" fmla="*/ 1 h 46"/>
                <a:gd name="T16" fmla="*/ 28 w 85"/>
                <a:gd name="T17" fmla="*/ 0 h 46"/>
                <a:gd name="T18" fmla="*/ 32 w 85"/>
                <a:gd name="T19" fmla="*/ 76 h 46"/>
                <a:gd name="T20" fmla="*/ 27 w 85"/>
                <a:gd name="T21" fmla="*/ 64 h 46"/>
                <a:gd name="T22" fmla="*/ 27 w 85"/>
                <a:gd name="T23" fmla="*/ 103 h 46"/>
                <a:gd name="T24" fmla="*/ 12 w 85"/>
                <a:gd name="T25" fmla="*/ 101 h 46"/>
                <a:gd name="T26" fmla="*/ 15 w 85"/>
                <a:gd name="T27" fmla="*/ 87 h 46"/>
                <a:gd name="T28" fmla="*/ 11 w 85"/>
                <a:gd name="T29" fmla="*/ 74 h 46"/>
                <a:gd name="T30" fmla="*/ 22 w 85"/>
                <a:gd name="T31" fmla="*/ 53 h 46"/>
                <a:gd name="T32" fmla="*/ 0 w 85"/>
                <a:gd name="T33" fmla="*/ 70 h 46"/>
                <a:gd name="T34" fmla="*/ 0 w 85"/>
                <a:gd name="T35" fmla="*/ 70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5"/>
                <a:gd name="T55" fmla="*/ 0 h 46"/>
                <a:gd name="T56" fmla="*/ 85 w 85"/>
                <a:gd name="T57" fmla="*/ 46 h 4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5" h="46">
                  <a:moveTo>
                    <a:pt x="0" y="30"/>
                  </a:moveTo>
                  <a:lnTo>
                    <a:pt x="0" y="30"/>
                  </a:lnTo>
                  <a:lnTo>
                    <a:pt x="9" y="18"/>
                  </a:lnTo>
                  <a:lnTo>
                    <a:pt x="25" y="21"/>
                  </a:lnTo>
                  <a:lnTo>
                    <a:pt x="4" y="9"/>
                  </a:lnTo>
                  <a:lnTo>
                    <a:pt x="9" y="3"/>
                  </a:lnTo>
                  <a:lnTo>
                    <a:pt x="43" y="17"/>
                  </a:lnTo>
                  <a:lnTo>
                    <a:pt x="24" y="1"/>
                  </a:lnTo>
                  <a:lnTo>
                    <a:pt x="75" y="0"/>
                  </a:lnTo>
                  <a:lnTo>
                    <a:pt x="84" y="33"/>
                  </a:lnTo>
                  <a:lnTo>
                    <a:pt x="73" y="28"/>
                  </a:lnTo>
                  <a:lnTo>
                    <a:pt x="73" y="45"/>
                  </a:lnTo>
                  <a:lnTo>
                    <a:pt x="32" y="44"/>
                  </a:lnTo>
                  <a:lnTo>
                    <a:pt x="41" y="38"/>
                  </a:lnTo>
                  <a:lnTo>
                    <a:pt x="29" y="32"/>
                  </a:lnTo>
                  <a:lnTo>
                    <a:pt x="59" y="23"/>
                  </a:lnTo>
                  <a:lnTo>
                    <a:pt x="0" y="3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6" name="Freeform 692"/>
            <p:cNvSpPr>
              <a:spLocks/>
            </p:cNvSpPr>
            <p:nvPr/>
          </p:nvSpPr>
          <p:spPr bwMode="auto">
            <a:xfrm>
              <a:off x="1113" y="1253"/>
              <a:ext cx="89" cy="79"/>
            </a:xfrm>
            <a:custGeom>
              <a:avLst/>
              <a:gdLst>
                <a:gd name="T0" fmla="*/ 0 w 99"/>
                <a:gd name="T1" fmla="*/ 87 h 72"/>
                <a:gd name="T2" fmla="*/ 0 w 99"/>
                <a:gd name="T3" fmla="*/ 87 h 72"/>
                <a:gd name="T4" fmla="*/ 4 w 99"/>
                <a:gd name="T5" fmla="*/ 66 h 72"/>
                <a:gd name="T6" fmla="*/ 13 w 99"/>
                <a:gd name="T7" fmla="*/ 78 h 72"/>
                <a:gd name="T8" fmla="*/ 12 w 99"/>
                <a:gd name="T9" fmla="*/ 50 h 72"/>
                <a:gd name="T10" fmla="*/ 14 w 99"/>
                <a:gd name="T11" fmla="*/ 53 h 72"/>
                <a:gd name="T12" fmla="*/ 7 w 99"/>
                <a:gd name="T13" fmla="*/ 35 h 72"/>
                <a:gd name="T14" fmla="*/ 11 w 99"/>
                <a:gd name="T15" fmla="*/ 29 h 72"/>
                <a:gd name="T16" fmla="*/ 7 w 99"/>
                <a:gd name="T17" fmla="*/ 16 h 72"/>
                <a:gd name="T18" fmla="*/ 29 w 99"/>
                <a:gd name="T19" fmla="*/ 0 h 72"/>
                <a:gd name="T20" fmla="*/ 29 w 99"/>
                <a:gd name="T21" fmla="*/ 38 h 72"/>
                <a:gd name="T22" fmla="*/ 22 w 99"/>
                <a:gd name="T23" fmla="*/ 71 h 72"/>
                <a:gd name="T24" fmla="*/ 32 w 99"/>
                <a:gd name="T25" fmla="*/ 78 h 72"/>
                <a:gd name="T26" fmla="*/ 34 w 99"/>
                <a:gd name="T27" fmla="*/ 142 h 72"/>
                <a:gd name="T28" fmla="*/ 19 w 99"/>
                <a:gd name="T29" fmla="*/ 179 h 72"/>
                <a:gd name="T30" fmla="*/ 13 w 99"/>
                <a:gd name="T31" fmla="*/ 129 h 72"/>
                <a:gd name="T32" fmla="*/ 0 w 99"/>
                <a:gd name="T33" fmla="*/ 87 h 72"/>
                <a:gd name="T34" fmla="*/ 0 w 99"/>
                <a:gd name="T35" fmla="*/ 87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9"/>
                <a:gd name="T55" fmla="*/ 0 h 72"/>
                <a:gd name="T56" fmla="*/ 99 w 99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9" h="72">
                  <a:moveTo>
                    <a:pt x="0" y="35"/>
                  </a:moveTo>
                  <a:lnTo>
                    <a:pt x="0" y="35"/>
                  </a:lnTo>
                  <a:lnTo>
                    <a:pt x="4" y="26"/>
                  </a:lnTo>
                  <a:lnTo>
                    <a:pt x="38" y="31"/>
                  </a:lnTo>
                  <a:lnTo>
                    <a:pt x="33" y="20"/>
                  </a:lnTo>
                  <a:lnTo>
                    <a:pt x="41" y="21"/>
                  </a:lnTo>
                  <a:lnTo>
                    <a:pt x="20" y="14"/>
                  </a:lnTo>
                  <a:lnTo>
                    <a:pt x="30" y="12"/>
                  </a:lnTo>
                  <a:lnTo>
                    <a:pt x="20" y="6"/>
                  </a:lnTo>
                  <a:lnTo>
                    <a:pt x="82" y="0"/>
                  </a:lnTo>
                  <a:lnTo>
                    <a:pt x="85" y="15"/>
                  </a:lnTo>
                  <a:lnTo>
                    <a:pt x="65" y="28"/>
                  </a:lnTo>
                  <a:lnTo>
                    <a:pt x="94" y="31"/>
                  </a:lnTo>
                  <a:lnTo>
                    <a:pt x="98" y="56"/>
                  </a:lnTo>
                  <a:lnTo>
                    <a:pt x="56" y="71"/>
                  </a:lnTo>
                  <a:lnTo>
                    <a:pt x="38" y="51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7" name="Freeform 693"/>
            <p:cNvSpPr>
              <a:spLocks/>
            </p:cNvSpPr>
            <p:nvPr/>
          </p:nvSpPr>
          <p:spPr bwMode="auto">
            <a:xfrm>
              <a:off x="1175" y="1086"/>
              <a:ext cx="55" cy="41"/>
            </a:xfrm>
            <a:custGeom>
              <a:avLst/>
              <a:gdLst>
                <a:gd name="T0" fmla="*/ 0 w 60"/>
                <a:gd name="T1" fmla="*/ 0 h 38"/>
                <a:gd name="T2" fmla="*/ 0 w 60"/>
                <a:gd name="T3" fmla="*/ 0 h 38"/>
                <a:gd name="T4" fmla="*/ 6 w 60"/>
                <a:gd name="T5" fmla="*/ 47 h 38"/>
                <a:gd name="T6" fmla="*/ 11 w 60"/>
                <a:gd name="T7" fmla="*/ 49 h 38"/>
                <a:gd name="T8" fmla="*/ 6 w 60"/>
                <a:gd name="T9" fmla="*/ 55 h 38"/>
                <a:gd name="T10" fmla="*/ 7 w 60"/>
                <a:gd name="T11" fmla="*/ 79 h 38"/>
                <a:gd name="T12" fmla="*/ 23 w 60"/>
                <a:gd name="T13" fmla="*/ 64 h 38"/>
                <a:gd name="T14" fmla="*/ 26 w 60"/>
                <a:gd name="T15" fmla="*/ 39 h 38"/>
                <a:gd name="T16" fmla="*/ 0 w 60"/>
                <a:gd name="T17" fmla="*/ 0 h 38"/>
                <a:gd name="T18" fmla="*/ 0 w 60"/>
                <a:gd name="T19" fmla="*/ 0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8"/>
                <a:gd name="T32" fmla="*/ 60 w 60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8">
                  <a:moveTo>
                    <a:pt x="0" y="0"/>
                  </a:moveTo>
                  <a:lnTo>
                    <a:pt x="0" y="0"/>
                  </a:lnTo>
                  <a:lnTo>
                    <a:pt x="6" y="22"/>
                  </a:lnTo>
                  <a:lnTo>
                    <a:pt x="25" y="23"/>
                  </a:lnTo>
                  <a:lnTo>
                    <a:pt x="8" y="26"/>
                  </a:lnTo>
                  <a:lnTo>
                    <a:pt x="17" y="37"/>
                  </a:lnTo>
                  <a:lnTo>
                    <a:pt x="53" y="30"/>
                  </a:lnTo>
                  <a:lnTo>
                    <a:pt x="59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8" name="Freeform 694"/>
            <p:cNvSpPr>
              <a:spLocks/>
            </p:cNvSpPr>
            <p:nvPr/>
          </p:nvSpPr>
          <p:spPr bwMode="auto">
            <a:xfrm>
              <a:off x="1194" y="1148"/>
              <a:ext cx="254" cy="88"/>
            </a:xfrm>
            <a:custGeom>
              <a:avLst/>
              <a:gdLst>
                <a:gd name="T0" fmla="*/ 0 w 283"/>
                <a:gd name="T1" fmla="*/ 29 h 80"/>
                <a:gd name="T2" fmla="*/ 0 w 283"/>
                <a:gd name="T3" fmla="*/ 29 h 80"/>
                <a:gd name="T4" fmla="*/ 5 w 283"/>
                <a:gd name="T5" fmla="*/ 0 h 80"/>
                <a:gd name="T6" fmla="*/ 14 w 283"/>
                <a:gd name="T7" fmla="*/ 16 h 80"/>
                <a:gd name="T8" fmla="*/ 20 w 283"/>
                <a:gd name="T9" fmla="*/ 29 h 80"/>
                <a:gd name="T10" fmla="*/ 18 w 283"/>
                <a:gd name="T11" fmla="*/ 53 h 80"/>
                <a:gd name="T12" fmla="*/ 29 w 283"/>
                <a:gd name="T13" fmla="*/ 32 h 80"/>
                <a:gd name="T14" fmla="*/ 36 w 283"/>
                <a:gd name="T15" fmla="*/ 53 h 80"/>
                <a:gd name="T16" fmla="*/ 31 w 283"/>
                <a:gd name="T17" fmla="*/ 53 h 80"/>
                <a:gd name="T18" fmla="*/ 43 w 283"/>
                <a:gd name="T19" fmla="*/ 70 h 80"/>
                <a:gd name="T20" fmla="*/ 29 w 283"/>
                <a:gd name="T21" fmla="*/ 76 h 80"/>
                <a:gd name="T22" fmla="*/ 36 w 283"/>
                <a:gd name="T23" fmla="*/ 92 h 80"/>
                <a:gd name="T24" fmla="*/ 31 w 283"/>
                <a:gd name="T25" fmla="*/ 111 h 80"/>
                <a:gd name="T26" fmla="*/ 39 w 283"/>
                <a:gd name="T27" fmla="*/ 92 h 80"/>
                <a:gd name="T28" fmla="*/ 43 w 283"/>
                <a:gd name="T29" fmla="*/ 133 h 80"/>
                <a:gd name="T30" fmla="*/ 45 w 283"/>
                <a:gd name="T31" fmla="*/ 112 h 80"/>
                <a:gd name="T32" fmla="*/ 63 w 283"/>
                <a:gd name="T33" fmla="*/ 133 h 80"/>
                <a:gd name="T34" fmla="*/ 81 w 283"/>
                <a:gd name="T35" fmla="*/ 96 h 80"/>
                <a:gd name="T36" fmla="*/ 95 w 283"/>
                <a:gd name="T37" fmla="*/ 142 h 80"/>
                <a:gd name="T38" fmla="*/ 91 w 283"/>
                <a:gd name="T39" fmla="*/ 161 h 80"/>
                <a:gd name="T40" fmla="*/ 93 w 283"/>
                <a:gd name="T41" fmla="*/ 196 h 80"/>
                <a:gd name="T42" fmla="*/ 84 w 283"/>
                <a:gd name="T43" fmla="*/ 208 h 80"/>
                <a:gd name="T44" fmla="*/ 74 w 283"/>
                <a:gd name="T45" fmla="*/ 173 h 80"/>
                <a:gd name="T46" fmla="*/ 74 w 283"/>
                <a:gd name="T47" fmla="*/ 196 h 80"/>
                <a:gd name="T48" fmla="*/ 68 w 283"/>
                <a:gd name="T49" fmla="*/ 201 h 80"/>
                <a:gd name="T50" fmla="*/ 48 w 283"/>
                <a:gd name="T51" fmla="*/ 208 h 80"/>
                <a:gd name="T52" fmla="*/ 45 w 283"/>
                <a:gd name="T53" fmla="*/ 177 h 80"/>
                <a:gd name="T54" fmla="*/ 39 w 283"/>
                <a:gd name="T55" fmla="*/ 201 h 80"/>
                <a:gd name="T56" fmla="*/ 33 w 283"/>
                <a:gd name="T57" fmla="*/ 177 h 80"/>
                <a:gd name="T58" fmla="*/ 28 w 283"/>
                <a:gd name="T59" fmla="*/ 195 h 80"/>
                <a:gd name="T60" fmla="*/ 20 w 283"/>
                <a:gd name="T61" fmla="*/ 58 h 80"/>
                <a:gd name="T62" fmla="*/ 11 w 283"/>
                <a:gd name="T63" fmla="*/ 72 h 80"/>
                <a:gd name="T64" fmla="*/ 0 w 283"/>
                <a:gd name="T65" fmla="*/ 29 h 80"/>
                <a:gd name="T66" fmla="*/ 0 w 283"/>
                <a:gd name="T67" fmla="*/ 29 h 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3"/>
                <a:gd name="T103" fmla="*/ 0 h 80"/>
                <a:gd name="T104" fmla="*/ 283 w 283"/>
                <a:gd name="T105" fmla="*/ 80 h 8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3" h="80">
                  <a:moveTo>
                    <a:pt x="0" y="12"/>
                  </a:moveTo>
                  <a:lnTo>
                    <a:pt x="0" y="12"/>
                  </a:lnTo>
                  <a:lnTo>
                    <a:pt x="17" y="0"/>
                  </a:lnTo>
                  <a:lnTo>
                    <a:pt x="42" y="6"/>
                  </a:lnTo>
                  <a:lnTo>
                    <a:pt x="59" y="12"/>
                  </a:lnTo>
                  <a:lnTo>
                    <a:pt x="54" y="21"/>
                  </a:lnTo>
                  <a:lnTo>
                    <a:pt x="86" y="13"/>
                  </a:lnTo>
                  <a:lnTo>
                    <a:pt x="107" y="21"/>
                  </a:lnTo>
                  <a:lnTo>
                    <a:pt x="89" y="21"/>
                  </a:lnTo>
                  <a:lnTo>
                    <a:pt x="125" y="27"/>
                  </a:lnTo>
                  <a:lnTo>
                    <a:pt x="86" y="29"/>
                  </a:lnTo>
                  <a:lnTo>
                    <a:pt x="107" y="35"/>
                  </a:lnTo>
                  <a:lnTo>
                    <a:pt x="92" y="43"/>
                  </a:lnTo>
                  <a:lnTo>
                    <a:pt x="112" y="35"/>
                  </a:lnTo>
                  <a:lnTo>
                    <a:pt x="129" y="51"/>
                  </a:lnTo>
                  <a:lnTo>
                    <a:pt x="133" y="44"/>
                  </a:lnTo>
                  <a:lnTo>
                    <a:pt x="185" y="51"/>
                  </a:lnTo>
                  <a:lnTo>
                    <a:pt x="238" y="37"/>
                  </a:lnTo>
                  <a:lnTo>
                    <a:pt x="282" y="54"/>
                  </a:lnTo>
                  <a:lnTo>
                    <a:pt x="268" y="62"/>
                  </a:lnTo>
                  <a:lnTo>
                    <a:pt x="274" y="76"/>
                  </a:lnTo>
                  <a:lnTo>
                    <a:pt x="248" y="79"/>
                  </a:lnTo>
                  <a:lnTo>
                    <a:pt x="219" y="66"/>
                  </a:lnTo>
                  <a:lnTo>
                    <a:pt x="219" y="76"/>
                  </a:lnTo>
                  <a:lnTo>
                    <a:pt x="203" y="78"/>
                  </a:lnTo>
                  <a:lnTo>
                    <a:pt x="140" y="79"/>
                  </a:lnTo>
                  <a:lnTo>
                    <a:pt x="133" y="68"/>
                  </a:lnTo>
                  <a:lnTo>
                    <a:pt x="117" y="78"/>
                  </a:lnTo>
                  <a:lnTo>
                    <a:pt x="98" y="68"/>
                  </a:lnTo>
                  <a:lnTo>
                    <a:pt x="85" y="75"/>
                  </a:lnTo>
                  <a:lnTo>
                    <a:pt x="60" y="23"/>
                  </a:lnTo>
                  <a:lnTo>
                    <a:pt x="32" y="28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9" name="Freeform 695"/>
            <p:cNvSpPr>
              <a:spLocks/>
            </p:cNvSpPr>
            <p:nvPr/>
          </p:nvSpPr>
          <p:spPr bwMode="auto">
            <a:xfrm>
              <a:off x="1203" y="997"/>
              <a:ext cx="169" cy="118"/>
            </a:xfrm>
            <a:custGeom>
              <a:avLst/>
              <a:gdLst>
                <a:gd name="T0" fmla="*/ 0 w 187"/>
                <a:gd name="T1" fmla="*/ 80 h 108"/>
                <a:gd name="T2" fmla="*/ 0 w 187"/>
                <a:gd name="T3" fmla="*/ 80 h 108"/>
                <a:gd name="T4" fmla="*/ 16 w 187"/>
                <a:gd name="T5" fmla="*/ 67 h 108"/>
                <a:gd name="T6" fmla="*/ 7 w 187"/>
                <a:gd name="T7" fmla="*/ 30 h 108"/>
                <a:gd name="T8" fmla="*/ 22 w 187"/>
                <a:gd name="T9" fmla="*/ 16 h 108"/>
                <a:gd name="T10" fmla="*/ 11 w 187"/>
                <a:gd name="T11" fmla="*/ 0 h 108"/>
                <a:gd name="T12" fmla="*/ 28 w 187"/>
                <a:gd name="T13" fmla="*/ 19 h 108"/>
                <a:gd name="T14" fmla="*/ 34 w 187"/>
                <a:gd name="T15" fmla="*/ 67 h 108"/>
                <a:gd name="T16" fmla="*/ 43 w 187"/>
                <a:gd name="T17" fmla="*/ 72 h 108"/>
                <a:gd name="T18" fmla="*/ 47 w 187"/>
                <a:gd name="T19" fmla="*/ 104 h 108"/>
                <a:gd name="T20" fmla="*/ 47 w 187"/>
                <a:gd name="T21" fmla="*/ 79 h 108"/>
                <a:gd name="T22" fmla="*/ 52 w 187"/>
                <a:gd name="T23" fmla="*/ 80 h 108"/>
                <a:gd name="T24" fmla="*/ 50 w 187"/>
                <a:gd name="T25" fmla="*/ 104 h 108"/>
                <a:gd name="T26" fmla="*/ 54 w 187"/>
                <a:gd name="T27" fmla="*/ 118 h 108"/>
                <a:gd name="T28" fmla="*/ 52 w 187"/>
                <a:gd name="T29" fmla="*/ 141 h 108"/>
                <a:gd name="T30" fmla="*/ 63 w 187"/>
                <a:gd name="T31" fmla="*/ 140 h 108"/>
                <a:gd name="T32" fmla="*/ 67 w 187"/>
                <a:gd name="T33" fmla="*/ 172 h 108"/>
                <a:gd name="T34" fmla="*/ 54 w 187"/>
                <a:gd name="T35" fmla="*/ 184 h 108"/>
                <a:gd name="T36" fmla="*/ 52 w 187"/>
                <a:gd name="T37" fmla="*/ 216 h 108"/>
                <a:gd name="T38" fmla="*/ 48 w 187"/>
                <a:gd name="T39" fmla="*/ 184 h 108"/>
                <a:gd name="T40" fmla="*/ 45 w 187"/>
                <a:gd name="T41" fmla="*/ 259 h 108"/>
                <a:gd name="T42" fmla="*/ 37 w 187"/>
                <a:gd name="T43" fmla="*/ 220 h 108"/>
                <a:gd name="T44" fmla="*/ 41 w 187"/>
                <a:gd name="T45" fmla="*/ 259 h 108"/>
                <a:gd name="T46" fmla="*/ 25 w 187"/>
                <a:gd name="T47" fmla="*/ 257 h 108"/>
                <a:gd name="T48" fmla="*/ 21 w 187"/>
                <a:gd name="T49" fmla="*/ 235 h 108"/>
                <a:gd name="T50" fmla="*/ 28 w 187"/>
                <a:gd name="T51" fmla="*/ 234 h 108"/>
                <a:gd name="T52" fmla="*/ 20 w 187"/>
                <a:gd name="T53" fmla="*/ 220 h 108"/>
                <a:gd name="T54" fmla="*/ 17 w 187"/>
                <a:gd name="T55" fmla="*/ 209 h 108"/>
                <a:gd name="T56" fmla="*/ 22 w 187"/>
                <a:gd name="T57" fmla="*/ 209 h 108"/>
                <a:gd name="T58" fmla="*/ 15 w 187"/>
                <a:gd name="T59" fmla="*/ 191 h 108"/>
                <a:gd name="T60" fmla="*/ 36 w 187"/>
                <a:gd name="T61" fmla="*/ 168 h 108"/>
                <a:gd name="T62" fmla="*/ 11 w 187"/>
                <a:gd name="T63" fmla="*/ 172 h 108"/>
                <a:gd name="T64" fmla="*/ 5 w 187"/>
                <a:gd name="T65" fmla="*/ 150 h 108"/>
                <a:gd name="T66" fmla="*/ 15 w 187"/>
                <a:gd name="T67" fmla="*/ 139 h 108"/>
                <a:gd name="T68" fmla="*/ 2 w 187"/>
                <a:gd name="T69" fmla="*/ 118 h 108"/>
                <a:gd name="T70" fmla="*/ 5 w 187"/>
                <a:gd name="T71" fmla="*/ 116 h 108"/>
                <a:gd name="T72" fmla="*/ 0 w 187"/>
                <a:gd name="T73" fmla="*/ 99 h 108"/>
                <a:gd name="T74" fmla="*/ 16 w 187"/>
                <a:gd name="T75" fmla="*/ 99 h 108"/>
                <a:gd name="T76" fmla="*/ 0 w 187"/>
                <a:gd name="T77" fmla="*/ 80 h 108"/>
                <a:gd name="T78" fmla="*/ 0 w 187"/>
                <a:gd name="T79" fmla="*/ 8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7"/>
                <a:gd name="T121" fmla="*/ 0 h 108"/>
                <a:gd name="T122" fmla="*/ 187 w 187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7" h="108">
                  <a:moveTo>
                    <a:pt x="0" y="33"/>
                  </a:moveTo>
                  <a:lnTo>
                    <a:pt x="0" y="33"/>
                  </a:lnTo>
                  <a:lnTo>
                    <a:pt x="45" y="27"/>
                  </a:lnTo>
                  <a:lnTo>
                    <a:pt x="20" y="13"/>
                  </a:lnTo>
                  <a:lnTo>
                    <a:pt x="60" y="6"/>
                  </a:lnTo>
                  <a:lnTo>
                    <a:pt x="28" y="0"/>
                  </a:lnTo>
                  <a:lnTo>
                    <a:pt x="78" y="8"/>
                  </a:lnTo>
                  <a:lnTo>
                    <a:pt x="93" y="27"/>
                  </a:lnTo>
                  <a:lnTo>
                    <a:pt x="119" y="29"/>
                  </a:lnTo>
                  <a:lnTo>
                    <a:pt x="128" y="43"/>
                  </a:lnTo>
                  <a:lnTo>
                    <a:pt x="130" y="32"/>
                  </a:lnTo>
                  <a:lnTo>
                    <a:pt x="143" y="33"/>
                  </a:lnTo>
                  <a:lnTo>
                    <a:pt x="137" y="43"/>
                  </a:lnTo>
                  <a:lnTo>
                    <a:pt x="151" y="49"/>
                  </a:lnTo>
                  <a:lnTo>
                    <a:pt x="143" y="59"/>
                  </a:lnTo>
                  <a:lnTo>
                    <a:pt x="173" y="58"/>
                  </a:lnTo>
                  <a:lnTo>
                    <a:pt x="186" y="71"/>
                  </a:lnTo>
                  <a:lnTo>
                    <a:pt x="150" y="76"/>
                  </a:lnTo>
                  <a:lnTo>
                    <a:pt x="140" y="89"/>
                  </a:lnTo>
                  <a:lnTo>
                    <a:pt x="133" y="76"/>
                  </a:lnTo>
                  <a:lnTo>
                    <a:pt x="124" y="107"/>
                  </a:lnTo>
                  <a:lnTo>
                    <a:pt x="101" y="91"/>
                  </a:lnTo>
                  <a:lnTo>
                    <a:pt x="113" y="107"/>
                  </a:lnTo>
                  <a:lnTo>
                    <a:pt x="70" y="105"/>
                  </a:lnTo>
                  <a:lnTo>
                    <a:pt x="56" y="96"/>
                  </a:lnTo>
                  <a:lnTo>
                    <a:pt x="76" y="95"/>
                  </a:lnTo>
                  <a:lnTo>
                    <a:pt x="54" y="91"/>
                  </a:lnTo>
                  <a:lnTo>
                    <a:pt x="48" y="86"/>
                  </a:lnTo>
                  <a:lnTo>
                    <a:pt x="60" y="86"/>
                  </a:lnTo>
                  <a:lnTo>
                    <a:pt x="42" y="79"/>
                  </a:lnTo>
                  <a:lnTo>
                    <a:pt x="100" y="70"/>
                  </a:lnTo>
                  <a:lnTo>
                    <a:pt x="28" y="71"/>
                  </a:lnTo>
                  <a:lnTo>
                    <a:pt x="15" y="61"/>
                  </a:lnTo>
                  <a:lnTo>
                    <a:pt x="42" y="57"/>
                  </a:lnTo>
                  <a:lnTo>
                    <a:pt x="2" y="49"/>
                  </a:lnTo>
                  <a:lnTo>
                    <a:pt x="11" y="48"/>
                  </a:lnTo>
                  <a:lnTo>
                    <a:pt x="0" y="41"/>
                  </a:lnTo>
                  <a:lnTo>
                    <a:pt x="45" y="4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0" name="Freeform 696"/>
            <p:cNvSpPr>
              <a:spLocks/>
            </p:cNvSpPr>
            <p:nvPr/>
          </p:nvSpPr>
          <p:spPr bwMode="auto">
            <a:xfrm>
              <a:off x="1203" y="1198"/>
              <a:ext cx="43" cy="31"/>
            </a:xfrm>
            <a:custGeom>
              <a:avLst/>
              <a:gdLst>
                <a:gd name="T0" fmla="*/ 0 w 47"/>
                <a:gd name="T1" fmla="*/ 52 h 28"/>
                <a:gd name="T2" fmla="*/ 0 w 47"/>
                <a:gd name="T3" fmla="*/ 52 h 28"/>
                <a:gd name="T4" fmla="*/ 5 w 47"/>
                <a:gd name="T5" fmla="*/ 0 h 28"/>
                <a:gd name="T6" fmla="*/ 15 w 47"/>
                <a:gd name="T7" fmla="*/ 18 h 28"/>
                <a:gd name="T8" fmla="*/ 19 w 47"/>
                <a:gd name="T9" fmla="*/ 75 h 28"/>
                <a:gd name="T10" fmla="*/ 0 w 47"/>
                <a:gd name="T11" fmla="*/ 52 h 28"/>
                <a:gd name="T12" fmla="*/ 0 w 47"/>
                <a:gd name="T13" fmla="*/ 5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28"/>
                <a:gd name="T23" fmla="*/ 47 w 47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28">
                  <a:moveTo>
                    <a:pt x="0" y="19"/>
                  </a:moveTo>
                  <a:lnTo>
                    <a:pt x="0" y="19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6" y="2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Freeform 697"/>
            <p:cNvSpPr>
              <a:spLocks/>
            </p:cNvSpPr>
            <p:nvPr/>
          </p:nvSpPr>
          <p:spPr bwMode="auto">
            <a:xfrm>
              <a:off x="1204" y="1126"/>
              <a:ext cx="46" cy="19"/>
            </a:xfrm>
            <a:custGeom>
              <a:avLst/>
              <a:gdLst>
                <a:gd name="T0" fmla="*/ 0 w 51"/>
                <a:gd name="T1" fmla="*/ 17 h 17"/>
                <a:gd name="T2" fmla="*/ 0 w 51"/>
                <a:gd name="T3" fmla="*/ 17 h 17"/>
                <a:gd name="T4" fmla="*/ 5 w 51"/>
                <a:gd name="T5" fmla="*/ 49 h 17"/>
                <a:gd name="T6" fmla="*/ 18 w 51"/>
                <a:gd name="T7" fmla="*/ 17 h 17"/>
                <a:gd name="T8" fmla="*/ 5 w 51"/>
                <a:gd name="T9" fmla="*/ 0 h 17"/>
                <a:gd name="T10" fmla="*/ 0 w 51"/>
                <a:gd name="T11" fmla="*/ 17 h 17"/>
                <a:gd name="T12" fmla="*/ 0 w 51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17"/>
                <a:gd name="T23" fmla="*/ 51 w 51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17">
                  <a:moveTo>
                    <a:pt x="0" y="5"/>
                  </a:moveTo>
                  <a:lnTo>
                    <a:pt x="0" y="5"/>
                  </a:lnTo>
                  <a:lnTo>
                    <a:pt x="11" y="16"/>
                  </a:lnTo>
                  <a:lnTo>
                    <a:pt x="50" y="5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2" name="Freeform 698"/>
            <p:cNvSpPr>
              <a:spLocks/>
            </p:cNvSpPr>
            <p:nvPr/>
          </p:nvSpPr>
          <p:spPr bwMode="auto">
            <a:xfrm>
              <a:off x="1214" y="1249"/>
              <a:ext cx="79" cy="63"/>
            </a:xfrm>
            <a:custGeom>
              <a:avLst/>
              <a:gdLst>
                <a:gd name="T0" fmla="*/ 0 w 89"/>
                <a:gd name="T1" fmla="*/ 18 h 58"/>
                <a:gd name="T2" fmla="*/ 0 w 89"/>
                <a:gd name="T3" fmla="*/ 18 h 58"/>
                <a:gd name="T4" fmla="*/ 1 w 89"/>
                <a:gd name="T5" fmla="*/ 80 h 58"/>
                <a:gd name="T6" fmla="*/ 4 w 89"/>
                <a:gd name="T7" fmla="*/ 91 h 58"/>
                <a:gd name="T8" fmla="*/ 4 w 89"/>
                <a:gd name="T9" fmla="*/ 128 h 58"/>
                <a:gd name="T10" fmla="*/ 6 w 89"/>
                <a:gd name="T11" fmla="*/ 129 h 58"/>
                <a:gd name="T12" fmla="*/ 11 w 89"/>
                <a:gd name="T13" fmla="*/ 100 h 58"/>
                <a:gd name="T14" fmla="*/ 6 w 89"/>
                <a:gd name="T15" fmla="*/ 80 h 58"/>
                <a:gd name="T16" fmla="*/ 18 w 89"/>
                <a:gd name="T17" fmla="*/ 80 h 58"/>
                <a:gd name="T18" fmla="*/ 27 w 89"/>
                <a:gd name="T19" fmla="*/ 3 h 58"/>
                <a:gd name="T20" fmla="*/ 4 w 89"/>
                <a:gd name="T21" fmla="*/ 0 h 58"/>
                <a:gd name="T22" fmla="*/ 4 w 89"/>
                <a:gd name="T23" fmla="*/ 22 h 58"/>
                <a:gd name="T24" fmla="*/ 0 w 89"/>
                <a:gd name="T25" fmla="*/ 18 h 58"/>
                <a:gd name="T26" fmla="*/ 0 w 89"/>
                <a:gd name="T27" fmla="*/ 18 h 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9"/>
                <a:gd name="T43" fmla="*/ 0 h 58"/>
                <a:gd name="T44" fmla="*/ 89 w 89"/>
                <a:gd name="T45" fmla="*/ 58 h 5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9" h="58">
                  <a:moveTo>
                    <a:pt x="0" y="8"/>
                  </a:moveTo>
                  <a:lnTo>
                    <a:pt x="0" y="8"/>
                  </a:lnTo>
                  <a:lnTo>
                    <a:pt x="1" y="35"/>
                  </a:lnTo>
                  <a:lnTo>
                    <a:pt x="10" y="40"/>
                  </a:lnTo>
                  <a:lnTo>
                    <a:pt x="6" y="56"/>
                  </a:lnTo>
                  <a:lnTo>
                    <a:pt x="20" y="57"/>
                  </a:lnTo>
                  <a:lnTo>
                    <a:pt x="35" y="44"/>
                  </a:lnTo>
                  <a:lnTo>
                    <a:pt x="20" y="35"/>
                  </a:lnTo>
                  <a:lnTo>
                    <a:pt x="57" y="35"/>
                  </a:lnTo>
                  <a:lnTo>
                    <a:pt x="88" y="3"/>
                  </a:lnTo>
                  <a:lnTo>
                    <a:pt x="5" y="0"/>
                  </a:lnTo>
                  <a:lnTo>
                    <a:pt x="16" y="1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3" name="Freeform 699"/>
            <p:cNvSpPr>
              <a:spLocks/>
            </p:cNvSpPr>
            <p:nvPr/>
          </p:nvSpPr>
          <p:spPr bwMode="auto">
            <a:xfrm>
              <a:off x="1267" y="928"/>
              <a:ext cx="453" cy="254"/>
            </a:xfrm>
            <a:custGeom>
              <a:avLst/>
              <a:gdLst>
                <a:gd name="T0" fmla="*/ 14 w 505"/>
                <a:gd name="T1" fmla="*/ 135 h 232"/>
                <a:gd name="T2" fmla="*/ 12 w 505"/>
                <a:gd name="T3" fmla="*/ 152 h 232"/>
                <a:gd name="T4" fmla="*/ 14 w 505"/>
                <a:gd name="T5" fmla="*/ 182 h 232"/>
                <a:gd name="T6" fmla="*/ 27 w 505"/>
                <a:gd name="T7" fmla="*/ 218 h 232"/>
                <a:gd name="T8" fmla="*/ 36 w 505"/>
                <a:gd name="T9" fmla="*/ 193 h 232"/>
                <a:gd name="T10" fmla="*/ 54 w 505"/>
                <a:gd name="T11" fmla="*/ 194 h 232"/>
                <a:gd name="T12" fmla="*/ 66 w 505"/>
                <a:gd name="T13" fmla="*/ 203 h 232"/>
                <a:gd name="T14" fmla="*/ 69 w 505"/>
                <a:gd name="T15" fmla="*/ 198 h 232"/>
                <a:gd name="T16" fmla="*/ 57 w 505"/>
                <a:gd name="T17" fmla="*/ 296 h 232"/>
                <a:gd name="T18" fmla="*/ 44 w 505"/>
                <a:gd name="T19" fmla="*/ 244 h 232"/>
                <a:gd name="T20" fmla="*/ 37 w 505"/>
                <a:gd name="T21" fmla="*/ 277 h 232"/>
                <a:gd name="T22" fmla="*/ 41 w 505"/>
                <a:gd name="T23" fmla="*/ 349 h 232"/>
                <a:gd name="T24" fmla="*/ 53 w 505"/>
                <a:gd name="T25" fmla="*/ 389 h 232"/>
                <a:gd name="T26" fmla="*/ 24 w 505"/>
                <a:gd name="T27" fmla="*/ 418 h 232"/>
                <a:gd name="T28" fmla="*/ 35 w 505"/>
                <a:gd name="T29" fmla="*/ 419 h 232"/>
                <a:gd name="T30" fmla="*/ 43 w 505"/>
                <a:gd name="T31" fmla="*/ 418 h 232"/>
                <a:gd name="T32" fmla="*/ 35 w 505"/>
                <a:gd name="T33" fmla="*/ 443 h 232"/>
                <a:gd name="T34" fmla="*/ 53 w 505"/>
                <a:gd name="T35" fmla="*/ 426 h 232"/>
                <a:gd name="T36" fmla="*/ 20 w 505"/>
                <a:gd name="T37" fmla="*/ 452 h 232"/>
                <a:gd name="T38" fmla="*/ 16 w 505"/>
                <a:gd name="T39" fmla="*/ 551 h 232"/>
                <a:gd name="T40" fmla="*/ 28 w 505"/>
                <a:gd name="T41" fmla="*/ 542 h 232"/>
                <a:gd name="T42" fmla="*/ 38 w 505"/>
                <a:gd name="T43" fmla="*/ 543 h 232"/>
                <a:gd name="T44" fmla="*/ 51 w 505"/>
                <a:gd name="T45" fmla="*/ 551 h 232"/>
                <a:gd name="T46" fmla="*/ 59 w 505"/>
                <a:gd name="T47" fmla="*/ 549 h 232"/>
                <a:gd name="T48" fmla="*/ 78 w 505"/>
                <a:gd name="T49" fmla="*/ 516 h 232"/>
                <a:gd name="T50" fmla="*/ 54 w 505"/>
                <a:gd name="T51" fmla="*/ 494 h 232"/>
                <a:gd name="T52" fmla="*/ 75 w 505"/>
                <a:gd name="T53" fmla="*/ 434 h 232"/>
                <a:gd name="T54" fmla="*/ 83 w 505"/>
                <a:gd name="T55" fmla="*/ 415 h 232"/>
                <a:gd name="T56" fmla="*/ 95 w 505"/>
                <a:gd name="T57" fmla="*/ 382 h 232"/>
                <a:gd name="T58" fmla="*/ 88 w 505"/>
                <a:gd name="T59" fmla="*/ 344 h 232"/>
                <a:gd name="T60" fmla="*/ 96 w 505"/>
                <a:gd name="T61" fmla="*/ 334 h 232"/>
                <a:gd name="T62" fmla="*/ 95 w 505"/>
                <a:gd name="T63" fmla="*/ 287 h 232"/>
                <a:gd name="T64" fmla="*/ 109 w 505"/>
                <a:gd name="T65" fmla="*/ 262 h 232"/>
                <a:gd name="T66" fmla="*/ 123 w 505"/>
                <a:gd name="T67" fmla="*/ 239 h 232"/>
                <a:gd name="T68" fmla="*/ 137 w 505"/>
                <a:gd name="T69" fmla="*/ 138 h 232"/>
                <a:gd name="T70" fmla="*/ 144 w 505"/>
                <a:gd name="T71" fmla="*/ 135 h 232"/>
                <a:gd name="T72" fmla="*/ 160 w 505"/>
                <a:gd name="T73" fmla="*/ 61 h 232"/>
                <a:gd name="T74" fmla="*/ 140 w 505"/>
                <a:gd name="T75" fmla="*/ 16 h 232"/>
                <a:gd name="T76" fmla="*/ 100 w 505"/>
                <a:gd name="T77" fmla="*/ 28 h 232"/>
                <a:gd name="T78" fmla="*/ 88 w 505"/>
                <a:gd name="T79" fmla="*/ 49 h 232"/>
                <a:gd name="T80" fmla="*/ 62 w 505"/>
                <a:gd name="T81" fmla="*/ 18 h 232"/>
                <a:gd name="T82" fmla="*/ 59 w 505"/>
                <a:gd name="T83" fmla="*/ 56 h 232"/>
                <a:gd name="T84" fmla="*/ 47 w 505"/>
                <a:gd name="T85" fmla="*/ 61 h 232"/>
                <a:gd name="T86" fmla="*/ 26 w 505"/>
                <a:gd name="T87" fmla="*/ 86 h 232"/>
                <a:gd name="T88" fmla="*/ 0 w 505"/>
                <a:gd name="T89" fmla="*/ 135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05"/>
                <a:gd name="T136" fmla="*/ 0 h 232"/>
                <a:gd name="T137" fmla="*/ 505 w 505"/>
                <a:gd name="T138" fmla="*/ 232 h 2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05" h="232">
                  <a:moveTo>
                    <a:pt x="0" y="54"/>
                  </a:moveTo>
                  <a:lnTo>
                    <a:pt x="0" y="54"/>
                  </a:lnTo>
                  <a:lnTo>
                    <a:pt x="43" y="54"/>
                  </a:lnTo>
                  <a:lnTo>
                    <a:pt x="28" y="62"/>
                  </a:lnTo>
                  <a:lnTo>
                    <a:pt x="90" y="56"/>
                  </a:lnTo>
                  <a:lnTo>
                    <a:pt x="36" y="62"/>
                  </a:lnTo>
                  <a:lnTo>
                    <a:pt x="53" y="67"/>
                  </a:lnTo>
                  <a:lnTo>
                    <a:pt x="35" y="68"/>
                  </a:lnTo>
                  <a:lnTo>
                    <a:pt x="42" y="74"/>
                  </a:lnTo>
                  <a:lnTo>
                    <a:pt x="123" y="65"/>
                  </a:lnTo>
                  <a:lnTo>
                    <a:pt x="43" y="79"/>
                  </a:lnTo>
                  <a:lnTo>
                    <a:pt x="78" y="89"/>
                  </a:lnTo>
                  <a:lnTo>
                    <a:pt x="109" y="73"/>
                  </a:lnTo>
                  <a:lnTo>
                    <a:pt x="162" y="71"/>
                  </a:lnTo>
                  <a:lnTo>
                    <a:pt x="107" y="77"/>
                  </a:lnTo>
                  <a:lnTo>
                    <a:pt x="92" y="89"/>
                  </a:lnTo>
                  <a:lnTo>
                    <a:pt x="126" y="92"/>
                  </a:lnTo>
                  <a:lnTo>
                    <a:pt x="162" y="78"/>
                  </a:lnTo>
                  <a:lnTo>
                    <a:pt x="137" y="90"/>
                  </a:lnTo>
                  <a:lnTo>
                    <a:pt x="162" y="90"/>
                  </a:lnTo>
                  <a:lnTo>
                    <a:pt x="198" y="82"/>
                  </a:lnTo>
                  <a:lnTo>
                    <a:pt x="193" y="69"/>
                  </a:lnTo>
                  <a:lnTo>
                    <a:pt x="236" y="58"/>
                  </a:lnTo>
                  <a:lnTo>
                    <a:pt x="205" y="80"/>
                  </a:lnTo>
                  <a:lnTo>
                    <a:pt x="270" y="76"/>
                  </a:lnTo>
                  <a:lnTo>
                    <a:pt x="139" y="97"/>
                  </a:lnTo>
                  <a:lnTo>
                    <a:pt x="170" y="120"/>
                  </a:lnTo>
                  <a:lnTo>
                    <a:pt x="195" y="120"/>
                  </a:lnTo>
                  <a:lnTo>
                    <a:pt x="183" y="124"/>
                  </a:lnTo>
                  <a:lnTo>
                    <a:pt x="131" y="100"/>
                  </a:lnTo>
                  <a:lnTo>
                    <a:pt x="89" y="97"/>
                  </a:lnTo>
                  <a:lnTo>
                    <a:pt x="88" y="107"/>
                  </a:lnTo>
                  <a:lnTo>
                    <a:pt x="108" y="111"/>
                  </a:lnTo>
                  <a:lnTo>
                    <a:pt x="89" y="115"/>
                  </a:lnTo>
                  <a:lnTo>
                    <a:pt x="139" y="140"/>
                  </a:lnTo>
                  <a:lnTo>
                    <a:pt x="120" y="141"/>
                  </a:lnTo>
                  <a:lnTo>
                    <a:pt x="171" y="143"/>
                  </a:lnTo>
                  <a:lnTo>
                    <a:pt x="141" y="148"/>
                  </a:lnTo>
                  <a:lnTo>
                    <a:pt x="157" y="157"/>
                  </a:lnTo>
                  <a:lnTo>
                    <a:pt x="111" y="143"/>
                  </a:lnTo>
                  <a:lnTo>
                    <a:pt x="84" y="149"/>
                  </a:lnTo>
                  <a:lnTo>
                    <a:pt x="72" y="169"/>
                  </a:lnTo>
                  <a:lnTo>
                    <a:pt x="99" y="163"/>
                  </a:lnTo>
                  <a:lnTo>
                    <a:pt x="96" y="170"/>
                  </a:lnTo>
                  <a:lnTo>
                    <a:pt x="105" y="170"/>
                  </a:lnTo>
                  <a:lnTo>
                    <a:pt x="121" y="154"/>
                  </a:lnTo>
                  <a:lnTo>
                    <a:pt x="116" y="168"/>
                  </a:lnTo>
                  <a:lnTo>
                    <a:pt x="129" y="169"/>
                  </a:lnTo>
                  <a:lnTo>
                    <a:pt x="102" y="176"/>
                  </a:lnTo>
                  <a:lnTo>
                    <a:pt x="120" y="176"/>
                  </a:lnTo>
                  <a:lnTo>
                    <a:pt x="105" y="180"/>
                  </a:lnTo>
                  <a:lnTo>
                    <a:pt x="117" y="189"/>
                  </a:lnTo>
                  <a:lnTo>
                    <a:pt x="137" y="189"/>
                  </a:lnTo>
                  <a:lnTo>
                    <a:pt x="157" y="172"/>
                  </a:lnTo>
                  <a:lnTo>
                    <a:pt x="123" y="196"/>
                  </a:lnTo>
                  <a:lnTo>
                    <a:pt x="89" y="178"/>
                  </a:lnTo>
                  <a:lnTo>
                    <a:pt x="60" y="182"/>
                  </a:lnTo>
                  <a:lnTo>
                    <a:pt x="84" y="200"/>
                  </a:lnTo>
                  <a:lnTo>
                    <a:pt x="42" y="209"/>
                  </a:lnTo>
                  <a:lnTo>
                    <a:pt x="47" y="223"/>
                  </a:lnTo>
                  <a:lnTo>
                    <a:pt x="55" y="211"/>
                  </a:lnTo>
                  <a:lnTo>
                    <a:pt x="56" y="223"/>
                  </a:lnTo>
                  <a:lnTo>
                    <a:pt x="85" y="218"/>
                  </a:lnTo>
                  <a:lnTo>
                    <a:pt x="107" y="229"/>
                  </a:lnTo>
                  <a:lnTo>
                    <a:pt x="122" y="228"/>
                  </a:lnTo>
                  <a:lnTo>
                    <a:pt x="110" y="219"/>
                  </a:lnTo>
                  <a:lnTo>
                    <a:pt x="139" y="223"/>
                  </a:lnTo>
                  <a:lnTo>
                    <a:pt x="137" y="214"/>
                  </a:lnTo>
                  <a:lnTo>
                    <a:pt x="151" y="223"/>
                  </a:lnTo>
                  <a:lnTo>
                    <a:pt x="158" y="222"/>
                  </a:lnTo>
                  <a:lnTo>
                    <a:pt x="155" y="215"/>
                  </a:lnTo>
                  <a:lnTo>
                    <a:pt x="178" y="222"/>
                  </a:lnTo>
                  <a:lnTo>
                    <a:pt x="179" y="231"/>
                  </a:lnTo>
                  <a:lnTo>
                    <a:pt x="222" y="222"/>
                  </a:lnTo>
                  <a:lnTo>
                    <a:pt x="230" y="208"/>
                  </a:lnTo>
                  <a:lnTo>
                    <a:pt x="210" y="211"/>
                  </a:lnTo>
                  <a:lnTo>
                    <a:pt x="210" y="199"/>
                  </a:lnTo>
                  <a:lnTo>
                    <a:pt x="162" y="198"/>
                  </a:lnTo>
                  <a:lnTo>
                    <a:pt x="225" y="195"/>
                  </a:lnTo>
                  <a:lnTo>
                    <a:pt x="235" y="186"/>
                  </a:lnTo>
                  <a:lnTo>
                    <a:pt x="225" y="175"/>
                  </a:lnTo>
                  <a:lnTo>
                    <a:pt x="261" y="176"/>
                  </a:lnTo>
                  <a:lnTo>
                    <a:pt x="269" y="170"/>
                  </a:lnTo>
                  <a:lnTo>
                    <a:pt x="245" y="168"/>
                  </a:lnTo>
                  <a:lnTo>
                    <a:pt x="277" y="166"/>
                  </a:lnTo>
                  <a:lnTo>
                    <a:pt x="255" y="158"/>
                  </a:lnTo>
                  <a:lnTo>
                    <a:pt x="282" y="154"/>
                  </a:lnTo>
                  <a:lnTo>
                    <a:pt x="281" y="147"/>
                  </a:lnTo>
                  <a:lnTo>
                    <a:pt x="232" y="143"/>
                  </a:lnTo>
                  <a:lnTo>
                    <a:pt x="259" y="139"/>
                  </a:lnTo>
                  <a:lnTo>
                    <a:pt x="232" y="138"/>
                  </a:lnTo>
                  <a:lnTo>
                    <a:pt x="282" y="141"/>
                  </a:lnTo>
                  <a:lnTo>
                    <a:pt x="284" y="136"/>
                  </a:lnTo>
                  <a:lnTo>
                    <a:pt x="231" y="133"/>
                  </a:lnTo>
                  <a:lnTo>
                    <a:pt x="301" y="124"/>
                  </a:lnTo>
                  <a:lnTo>
                    <a:pt x="282" y="116"/>
                  </a:lnTo>
                  <a:lnTo>
                    <a:pt x="331" y="120"/>
                  </a:lnTo>
                  <a:lnTo>
                    <a:pt x="347" y="107"/>
                  </a:lnTo>
                  <a:lnTo>
                    <a:pt x="321" y="106"/>
                  </a:lnTo>
                  <a:lnTo>
                    <a:pt x="355" y="104"/>
                  </a:lnTo>
                  <a:lnTo>
                    <a:pt x="350" y="95"/>
                  </a:lnTo>
                  <a:lnTo>
                    <a:pt x="366" y="97"/>
                  </a:lnTo>
                  <a:lnTo>
                    <a:pt x="450" y="60"/>
                  </a:lnTo>
                  <a:lnTo>
                    <a:pt x="357" y="73"/>
                  </a:lnTo>
                  <a:lnTo>
                    <a:pt x="409" y="56"/>
                  </a:lnTo>
                  <a:lnTo>
                    <a:pt x="378" y="58"/>
                  </a:lnTo>
                  <a:lnTo>
                    <a:pt x="370" y="51"/>
                  </a:lnTo>
                  <a:lnTo>
                    <a:pt x="429" y="54"/>
                  </a:lnTo>
                  <a:lnTo>
                    <a:pt x="504" y="35"/>
                  </a:lnTo>
                  <a:lnTo>
                    <a:pt x="504" y="25"/>
                  </a:lnTo>
                  <a:lnTo>
                    <a:pt x="472" y="25"/>
                  </a:lnTo>
                  <a:lnTo>
                    <a:pt x="464" y="9"/>
                  </a:lnTo>
                  <a:lnTo>
                    <a:pt x="378" y="17"/>
                  </a:lnTo>
                  <a:lnTo>
                    <a:pt x="415" y="6"/>
                  </a:lnTo>
                  <a:lnTo>
                    <a:pt x="300" y="0"/>
                  </a:lnTo>
                  <a:lnTo>
                    <a:pt x="290" y="7"/>
                  </a:lnTo>
                  <a:lnTo>
                    <a:pt x="299" y="12"/>
                  </a:lnTo>
                  <a:lnTo>
                    <a:pt x="277" y="4"/>
                  </a:lnTo>
                  <a:lnTo>
                    <a:pt x="226" y="4"/>
                  </a:lnTo>
                  <a:lnTo>
                    <a:pt x="262" y="20"/>
                  </a:lnTo>
                  <a:lnTo>
                    <a:pt x="250" y="25"/>
                  </a:lnTo>
                  <a:lnTo>
                    <a:pt x="232" y="8"/>
                  </a:lnTo>
                  <a:lnTo>
                    <a:pt x="184" y="7"/>
                  </a:lnTo>
                  <a:lnTo>
                    <a:pt x="193" y="14"/>
                  </a:lnTo>
                  <a:lnTo>
                    <a:pt x="157" y="12"/>
                  </a:lnTo>
                  <a:lnTo>
                    <a:pt x="176" y="23"/>
                  </a:lnTo>
                  <a:lnTo>
                    <a:pt x="147" y="16"/>
                  </a:lnTo>
                  <a:lnTo>
                    <a:pt x="156" y="23"/>
                  </a:lnTo>
                  <a:lnTo>
                    <a:pt x="139" y="25"/>
                  </a:lnTo>
                  <a:lnTo>
                    <a:pt x="176" y="40"/>
                  </a:lnTo>
                  <a:lnTo>
                    <a:pt x="97" y="23"/>
                  </a:lnTo>
                  <a:lnTo>
                    <a:pt x="77" y="35"/>
                  </a:lnTo>
                  <a:lnTo>
                    <a:pt x="109" y="40"/>
                  </a:lnTo>
                  <a:lnTo>
                    <a:pt x="56" y="37"/>
                  </a:lnTo>
                  <a:lnTo>
                    <a:pt x="0" y="5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4" name="Freeform 700"/>
            <p:cNvSpPr>
              <a:spLocks/>
            </p:cNvSpPr>
            <p:nvPr/>
          </p:nvSpPr>
          <p:spPr bwMode="auto">
            <a:xfrm>
              <a:off x="1296" y="1255"/>
              <a:ext cx="424" cy="328"/>
            </a:xfrm>
            <a:custGeom>
              <a:avLst/>
              <a:gdLst>
                <a:gd name="T0" fmla="*/ 0 w 472"/>
                <a:gd name="T1" fmla="*/ 163 h 300"/>
                <a:gd name="T2" fmla="*/ 8 w 472"/>
                <a:gd name="T3" fmla="*/ 23 h 300"/>
                <a:gd name="T4" fmla="*/ 29 w 472"/>
                <a:gd name="T5" fmla="*/ 3 h 300"/>
                <a:gd name="T6" fmla="*/ 21 w 472"/>
                <a:gd name="T7" fmla="*/ 127 h 300"/>
                <a:gd name="T8" fmla="*/ 19 w 472"/>
                <a:gd name="T9" fmla="*/ 184 h 300"/>
                <a:gd name="T10" fmla="*/ 30 w 472"/>
                <a:gd name="T11" fmla="*/ 145 h 300"/>
                <a:gd name="T12" fmla="*/ 29 w 472"/>
                <a:gd name="T13" fmla="*/ 97 h 300"/>
                <a:gd name="T14" fmla="*/ 33 w 472"/>
                <a:gd name="T15" fmla="*/ 72 h 300"/>
                <a:gd name="T16" fmla="*/ 36 w 472"/>
                <a:gd name="T17" fmla="*/ 56 h 300"/>
                <a:gd name="T18" fmla="*/ 36 w 472"/>
                <a:gd name="T19" fmla="*/ 33 h 300"/>
                <a:gd name="T20" fmla="*/ 48 w 472"/>
                <a:gd name="T21" fmla="*/ 2 h 300"/>
                <a:gd name="T22" fmla="*/ 53 w 472"/>
                <a:gd name="T23" fmla="*/ 52 h 300"/>
                <a:gd name="T24" fmla="*/ 57 w 472"/>
                <a:gd name="T25" fmla="*/ 94 h 300"/>
                <a:gd name="T26" fmla="*/ 69 w 472"/>
                <a:gd name="T27" fmla="*/ 72 h 300"/>
                <a:gd name="T28" fmla="*/ 89 w 472"/>
                <a:gd name="T29" fmla="*/ 127 h 300"/>
                <a:gd name="T30" fmla="*/ 93 w 472"/>
                <a:gd name="T31" fmla="*/ 137 h 300"/>
                <a:gd name="T32" fmla="*/ 95 w 472"/>
                <a:gd name="T33" fmla="*/ 171 h 300"/>
                <a:gd name="T34" fmla="*/ 105 w 472"/>
                <a:gd name="T35" fmla="*/ 159 h 300"/>
                <a:gd name="T36" fmla="*/ 101 w 472"/>
                <a:gd name="T37" fmla="*/ 183 h 300"/>
                <a:gd name="T38" fmla="*/ 107 w 472"/>
                <a:gd name="T39" fmla="*/ 215 h 300"/>
                <a:gd name="T40" fmla="*/ 110 w 472"/>
                <a:gd name="T41" fmla="*/ 220 h 300"/>
                <a:gd name="T42" fmla="*/ 115 w 472"/>
                <a:gd name="T43" fmla="*/ 239 h 300"/>
                <a:gd name="T44" fmla="*/ 118 w 472"/>
                <a:gd name="T45" fmla="*/ 257 h 300"/>
                <a:gd name="T46" fmla="*/ 128 w 472"/>
                <a:gd name="T47" fmla="*/ 258 h 300"/>
                <a:gd name="T48" fmla="*/ 132 w 472"/>
                <a:gd name="T49" fmla="*/ 296 h 300"/>
                <a:gd name="T50" fmla="*/ 125 w 472"/>
                <a:gd name="T51" fmla="*/ 315 h 300"/>
                <a:gd name="T52" fmla="*/ 136 w 472"/>
                <a:gd name="T53" fmla="*/ 382 h 300"/>
                <a:gd name="T54" fmla="*/ 146 w 472"/>
                <a:gd name="T55" fmla="*/ 423 h 300"/>
                <a:gd name="T56" fmla="*/ 151 w 472"/>
                <a:gd name="T57" fmla="*/ 445 h 300"/>
                <a:gd name="T58" fmla="*/ 161 w 472"/>
                <a:gd name="T59" fmla="*/ 487 h 300"/>
                <a:gd name="T60" fmla="*/ 156 w 472"/>
                <a:gd name="T61" fmla="*/ 500 h 300"/>
                <a:gd name="T62" fmla="*/ 150 w 472"/>
                <a:gd name="T63" fmla="*/ 508 h 300"/>
                <a:gd name="T64" fmla="*/ 131 w 472"/>
                <a:gd name="T65" fmla="*/ 465 h 300"/>
                <a:gd name="T66" fmla="*/ 128 w 472"/>
                <a:gd name="T67" fmla="*/ 500 h 300"/>
                <a:gd name="T68" fmla="*/ 128 w 472"/>
                <a:gd name="T69" fmla="*/ 520 h 300"/>
                <a:gd name="T70" fmla="*/ 140 w 472"/>
                <a:gd name="T71" fmla="*/ 582 h 300"/>
                <a:gd name="T72" fmla="*/ 145 w 472"/>
                <a:gd name="T73" fmla="*/ 629 h 300"/>
                <a:gd name="T74" fmla="*/ 118 w 472"/>
                <a:gd name="T75" fmla="*/ 626 h 300"/>
                <a:gd name="T76" fmla="*/ 106 w 472"/>
                <a:gd name="T77" fmla="*/ 673 h 300"/>
                <a:gd name="T78" fmla="*/ 106 w 472"/>
                <a:gd name="T79" fmla="*/ 639 h 300"/>
                <a:gd name="T80" fmla="*/ 93 w 472"/>
                <a:gd name="T81" fmla="*/ 575 h 300"/>
                <a:gd name="T82" fmla="*/ 85 w 472"/>
                <a:gd name="T83" fmla="*/ 587 h 300"/>
                <a:gd name="T84" fmla="*/ 75 w 472"/>
                <a:gd name="T85" fmla="*/ 600 h 300"/>
                <a:gd name="T86" fmla="*/ 72 w 472"/>
                <a:gd name="T87" fmla="*/ 529 h 300"/>
                <a:gd name="T88" fmla="*/ 88 w 472"/>
                <a:gd name="T89" fmla="*/ 488 h 300"/>
                <a:gd name="T90" fmla="*/ 91 w 472"/>
                <a:gd name="T91" fmla="*/ 335 h 300"/>
                <a:gd name="T92" fmla="*/ 89 w 472"/>
                <a:gd name="T93" fmla="*/ 312 h 300"/>
                <a:gd name="T94" fmla="*/ 75 w 472"/>
                <a:gd name="T95" fmla="*/ 312 h 300"/>
                <a:gd name="T96" fmla="*/ 69 w 472"/>
                <a:gd name="T97" fmla="*/ 263 h 300"/>
                <a:gd name="T98" fmla="*/ 60 w 472"/>
                <a:gd name="T99" fmla="*/ 223 h 300"/>
                <a:gd name="T100" fmla="*/ 48 w 472"/>
                <a:gd name="T101" fmla="*/ 248 h 300"/>
                <a:gd name="T102" fmla="*/ 11 w 472"/>
                <a:gd name="T103" fmla="*/ 235 h 300"/>
                <a:gd name="T104" fmla="*/ 16 w 472"/>
                <a:gd name="T105" fmla="*/ 187 h 300"/>
                <a:gd name="T106" fmla="*/ 0 w 472"/>
                <a:gd name="T107" fmla="*/ 163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2"/>
                <a:gd name="T163" fmla="*/ 0 h 300"/>
                <a:gd name="T164" fmla="*/ 472 w 472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2" h="300">
                  <a:moveTo>
                    <a:pt x="0" y="66"/>
                  </a:moveTo>
                  <a:lnTo>
                    <a:pt x="0" y="66"/>
                  </a:lnTo>
                  <a:lnTo>
                    <a:pt x="3" y="33"/>
                  </a:lnTo>
                  <a:lnTo>
                    <a:pt x="23" y="10"/>
                  </a:lnTo>
                  <a:lnTo>
                    <a:pt x="56" y="0"/>
                  </a:lnTo>
                  <a:lnTo>
                    <a:pt x="83" y="3"/>
                  </a:lnTo>
                  <a:lnTo>
                    <a:pt x="54" y="33"/>
                  </a:lnTo>
                  <a:lnTo>
                    <a:pt x="60" y="52"/>
                  </a:lnTo>
                  <a:lnTo>
                    <a:pt x="83" y="70"/>
                  </a:lnTo>
                  <a:lnTo>
                    <a:pt x="56" y="76"/>
                  </a:lnTo>
                  <a:lnTo>
                    <a:pt x="84" y="75"/>
                  </a:lnTo>
                  <a:lnTo>
                    <a:pt x="88" y="59"/>
                  </a:lnTo>
                  <a:lnTo>
                    <a:pt x="66" y="51"/>
                  </a:lnTo>
                  <a:lnTo>
                    <a:pt x="84" y="40"/>
                  </a:lnTo>
                  <a:lnTo>
                    <a:pt x="70" y="26"/>
                  </a:lnTo>
                  <a:lnTo>
                    <a:pt x="98" y="29"/>
                  </a:lnTo>
                  <a:lnTo>
                    <a:pt x="73" y="22"/>
                  </a:lnTo>
                  <a:lnTo>
                    <a:pt x="102" y="23"/>
                  </a:lnTo>
                  <a:lnTo>
                    <a:pt x="82" y="14"/>
                  </a:lnTo>
                  <a:lnTo>
                    <a:pt x="105" y="14"/>
                  </a:lnTo>
                  <a:lnTo>
                    <a:pt x="119" y="3"/>
                  </a:lnTo>
                  <a:lnTo>
                    <a:pt x="139" y="2"/>
                  </a:lnTo>
                  <a:lnTo>
                    <a:pt x="140" y="16"/>
                  </a:lnTo>
                  <a:lnTo>
                    <a:pt x="154" y="22"/>
                  </a:lnTo>
                  <a:lnTo>
                    <a:pt x="149" y="52"/>
                  </a:lnTo>
                  <a:lnTo>
                    <a:pt x="167" y="38"/>
                  </a:lnTo>
                  <a:lnTo>
                    <a:pt x="178" y="44"/>
                  </a:lnTo>
                  <a:lnTo>
                    <a:pt x="204" y="29"/>
                  </a:lnTo>
                  <a:lnTo>
                    <a:pt x="243" y="38"/>
                  </a:lnTo>
                  <a:lnTo>
                    <a:pt x="259" y="52"/>
                  </a:lnTo>
                  <a:lnTo>
                    <a:pt x="247" y="59"/>
                  </a:lnTo>
                  <a:lnTo>
                    <a:pt x="271" y="56"/>
                  </a:lnTo>
                  <a:lnTo>
                    <a:pt x="263" y="65"/>
                  </a:lnTo>
                  <a:lnTo>
                    <a:pt x="277" y="70"/>
                  </a:lnTo>
                  <a:lnTo>
                    <a:pt x="288" y="59"/>
                  </a:lnTo>
                  <a:lnTo>
                    <a:pt x="305" y="65"/>
                  </a:lnTo>
                  <a:lnTo>
                    <a:pt x="310" y="74"/>
                  </a:lnTo>
                  <a:lnTo>
                    <a:pt x="295" y="75"/>
                  </a:lnTo>
                  <a:lnTo>
                    <a:pt x="318" y="75"/>
                  </a:lnTo>
                  <a:lnTo>
                    <a:pt x="315" y="88"/>
                  </a:lnTo>
                  <a:lnTo>
                    <a:pt x="331" y="82"/>
                  </a:lnTo>
                  <a:lnTo>
                    <a:pt x="322" y="91"/>
                  </a:lnTo>
                  <a:lnTo>
                    <a:pt x="354" y="89"/>
                  </a:lnTo>
                  <a:lnTo>
                    <a:pt x="336" y="98"/>
                  </a:lnTo>
                  <a:lnTo>
                    <a:pt x="352" y="98"/>
                  </a:lnTo>
                  <a:lnTo>
                    <a:pt x="346" y="105"/>
                  </a:lnTo>
                  <a:lnTo>
                    <a:pt x="360" y="97"/>
                  </a:lnTo>
                  <a:lnTo>
                    <a:pt x="375" y="106"/>
                  </a:lnTo>
                  <a:lnTo>
                    <a:pt x="348" y="114"/>
                  </a:lnTo>
                  <a:lnTo>
                    <a:pt x="388" y="122"/>
                  </a:lnTo>
                  <a:lnTo>
                    <a:pt x="353" y="125"/>
                  </a:lnTo>
                  <a:lnTo>
                    <a:pt x="366" y="129"/>
                  </a:lnTo>
                  <a:lnTo>
                    <a:pt x="355" y="139"/>
                  </a:lnTo>
                  <a:lnTo>
                    <a:pt x="395" y="156"/>
                  </a:lnTo>
                  <a:lnTo>
                    <a:pt x="414" y="153"/>
                  </a:lnTo>
                  <a:lnTo>
                    <a:pt x="424" y="174"/>
                  </a:lnTo>
                  <a:lnTo>
                    <a:pt x="444" y="172"/>
                  </a:lnTo>
                  <a:lnTo>
                    <a:pt x="441" y="182"/>
                  </a:lnTo>
                  <a:lnTo>
                    <a:pt x="471" y="187"/>
                  </a:lnTo>
                  <a:lnTo>
                    <a:pt x="467" y="199"/>
                  </a:lnTo>
                  <a:lnTo>
                    <a:pt x="452" y="196"/>
                  </a:lnTo>
                  <a:lnTo>
                    <a:pt x="458" y="204"/>
                  </a:lnTo>
                  <a:lnTo>
                    <a:pt x="451" y="214"/>
                  </a:lnTo>
                  <a:lnTo>
                    <a:pt x="438" y="209"/>
                  </a:lnTo>
                  <a:lnTo>
                    <a:pt x="434" y="231"/>
                  </a:lnTo>
                  <a:lnTo>
                    <a:pt x="382" y="191"/>
                  </a:lnTo>
                  <a:lnTo>
                    <a:pt x="361" y="195"/>
                  </a:lnTo>
                  <a:lnTo>
                    <a:pt x="375" y="204"/>
                  </a:lnTo>
                  <a:lnTo>
                    <a:pt x="364" y="214"/>
                  </a:lnTo>
                  <a:lnTo>
                    <a:pt x="373" y="213"/>
                  </a:lnTo>
                  <a:lnTo>
                    <a:pt x="385" y="232"/>
                  </a:lnTo>
                  <a:lnTo>
                    <a:pt x="411" y="238"/>
                  </a:lnTo>
                  <a:lnTo>
                    <a:pt x="409" y="248"/>
                  </a:lnTo>
                  <a:lnTo>
                    <a:pt x="422" y="258"/>
                  </a:lnTo>
                  <a:lnTo>
                    <a:pt x="414" y="284"/>
                  </a:lnTo>
                  <a:lnTo>
                    <a:pt x="348" y="257"/>
                  </a:lnTo>
                  <a:lnTo>
                    <a:pt x="392" y="299"/>
                  </a:lnTo>
                  <a:lnTo>
                    <a:pt x="308" y="275"/>
                  </a:lnTo>
                  <a:lnTo>
                    <a:pt x="296" y="261"/>
                  </a:lnTo>
                  <a:lnTo>
                    <a:pt x="307" y="261"/>
                  </a:lnTo>
                  <a:lnTo>
                    <a:pt x="281" y="252"/>
                  </a:lnTo>
                  <a:lnTo>
                    <a:pt x="272" y="236"/>
                  </a:lnTo>
                  <a:lnTo>
                    <a:pt x="251" y="231"/>
                  </a:lnTo>
                  <a:lnTo>
                    <a:pt x="250" y="241"/>
                  </a:lnTo>
                  <a:lnTo>
                    <a:pt x="237" y="236"/>
                  </a:lnTo>
                  <a:lnTo>
                    <a:pt x="220" y="246"/>
                  </a:lnTo>
                  <a:lnTo>
                    <a:pt x="196" y="236"/>
                  </a:lnTo>
                  <a:lnTo>
                    <a:pt x="209" y="217"/>
                  </a:lnTo>
                  <a:lnTo>
                    <a:pt x="271" y="217"/>
                  </a:lnTo>
                  <a:lnTo>
                    <a:pt x="256" y="200"/>
                  </a:lnTo>
                  <a:lnTo>
                    <a:pt x="291" y="172"/>
                  </a:lnTo>
                  <a:lnTo>
                    <a:pt x="266" y="137"/>
                  </a:lnTo>
                  <a:lnTo>
                    <a:pt x="249" y="134"/>
                  </a:lnTo>
                  <a:lnTo>
                    <a:pt x="258" y="128"/>
                  </a:lnTo>
                  <a:lnTo>
                    <a:pt x="220" y="139"/>
                  </a:lnTo>
                  <a:lnTo>
                    <a:pt x="220" y="128"/>
                  </a:lnTo>
                  <a:lnTo>
                    <a:pt x="234" y="122"/>
                  </a:lnTo>
                  <a:lnTo>
                    <a:pt x="204" y="108"/>
                  </a:lnTo>
                  <a:lnTo>
                    <a:pt x="204" y="98"/>
                  </a:lnTo>
                  <a:lnTo>
                    <a:pt x="177" y="92"/>
                  </a:lnTo>
                  <a:lnTo>
                    <a:pt x="184" y="107"/>
                  </a:lnTo>
                  <a:lnTo>
                    <a:pt x="138" y="102"/>
                  </a:lnTo>
                  <a:lnTo>
                    <a:pt x="150" y="110"/>
                  </a:lnTo>
                  <a:lnTo>
                    <a:pt x="31" y="96"/>
                  </a:lnTo>
                  <a:lnTo>
                    <a:pt x="10" y="75"/>
                  </a:lnTo>
                  <a:lnTo>
                    <a:pt x="47" y="77"/>
                  </a:lnTo>
                  <a:lnTo>
                    <a:pt x="0" y="6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5" name="Freeform 701"/>
            <p:cNvSpPr>
              <a:spLocks/>
            </p:cNvSpPr>
            <p:nvPr/>
          </p:nvSpPr>
          <p:spPr bwMode="auto">
            <a:xfrm>
              <a:off x="1339" y="1480"/>
              <a:ext cx="97" cy="73"/>
            </a:xfrm>
            <a:custGeom>
              <a:avLst/>
              <a:gdLst>
                <a:gd name="T0" fmla="*/ 0 w 110"/>
                <a:gd name="T1" fmla="*/ 143 h 66"/>
                <a:gd name="T2" fmla="*/ 0 w 110"/>
                <a:gd name="T3" fmla="*/ 143 h 66"/>
                <a:gd name="T4" fmla="*/ 4 w 110"/>
                <a:gd name="T5" fmla="*/ 111 h 66"/>
                <a:gd name="T6" fmla="*/ 8 w 110"/>
                <a:gd name="T7" fmla="*/ 0 h 66"/>
                <a:gd name="T8" fmla="*/ 10 w 110"/>
                <a:gd name="T9" fmla="*/ 38 h 66"/>
                <a:gd name="T10" fmla="*/ 17 w 110"/>
                <a:gd name="T11" fmla="*/ 46 h 66"/>
                <a:gd name="T12" fmla="*/ 31 w 110"/>
                <a:gd name="T13" fmla="*/ 129 h 66"/>
                <a:gd name="T14" fmla="*/ 30 w 110"/>
                <a:gd name="T15" fmla="*/ 155 h 66"/>
                <a:gd name="T16" fmla="*/ 17 w 110"/>
                <a:gd name="T17" fmla="*/ 118 h 66"/>
                <a:gd name="T18" fmla="*/ 9 w 110"/>
                <a:gd name="T19" fmla="*/ 177 h 66"/>
                <a:gd name="T20" fmla="*/ 7 w 110"/>
                <a:gd name="T21" fmla="*/ 129 h 66"/>
                <a:gd name="T22" fmla="*/ 0 w 110"/>
                <a:gd name="T23" fmla="*/ 143 h 66"/>
                <a:gd name="T24" fmla="*/ 0 w 110"/>
                <a:gd name="T25" fmla="*/ 143 h 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0"/>
                <a:gd name="T40" fmla="*/ 0 h 66"/>
                <a:gd name="T41" fmla="*/ 110 w 110"/>
                <a:gd name="T42" fmla="*/ 66 h 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0" h="66">
                  <a:moveTo>
                    <a:pt x="0" y="52"/>
                  </a:moveTo>
                  <a:lnTo>
                    <a:pt x="0" y="52"/>
                  </a:lnTo>
                  <a:lnTo>
                    <a:pt x="16" y="40"/>
                  </a:lnTo>
                  <a:lnTo>
                    <a:pt x="26" y="0"/>
                  </a:lnTo>
                  <a:lnTo>
                    <a:pt x="36" y="14"/>
                  </a:lnTo>
                  <a:lnTo>
                    <a:pt x="60" y="17"/>
                  </a:lnTo>
                  <a:lnTo>
                    <a:pt x="109" y="47"/>
                  </a:lnTo>
                  <a:lnTo>
                    <a:pt x="103" y="57"/>
                  </a:lnTo>
                  <a:lnTo>
                    <a:pt x="58" y="43"/>
                  </a:lnTo>
                  <a:lnTo>
                    <a:pt x="31" y="65"/>
                  </a:lnTo>
                  <a:lnTo>
                    <a:pt x="25" y="47"/>
                  </a:lnTo>
                  <a:lnTo>
                    <a:pt x="0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6" name="Freeform 702"/>
            <p:cNvSpPr>
              <a:spLocks/>
            </p:cNvSpPr>
            <p:nvPr/>
          </p:nvSpPr>
          <p:spPr bwMode="auto">
            <a:xfrm>
              <a:off x="1751" y="1817"/>
              <a:ext cx="99" cy="105"/>
            </a:xfrm>
            <a:custGeom>
              <a:avLst/>
              <a:gdLst>
                <a:gd name="T0" fmla="*/ 0 w 111"/>
                <a:gd name="T1" fmla="*/ 180 h 96"/>
                <a:gd name="T2" fmla="*/ 0 w 111"/>
                <a:gd name="T3" fmla="*/ 180 h 96"/>
                <a:gd name="T4" fmla="*/ 15 w 111"/>
                <a:gd name="T5" fmla="*/ 5 h 96"/>
                <a:gd name="T6" fmla="*/ 20 w 111"/>
                <a:gd name="T7" fmla="*/ 0 h 96"/>
                <a:gd name="T8" fmla="*/ 13 w 111"/>
                <a:gd name="T9" fmla="*/ 88 h 96"/>
                <a:gd name="T10" fmla="*/ 18 w 111"/>
                <a:gd name="T11" fmla="*/ 72 h 96"/>
                <a:gd name="T12" fmla="*/ 21 w 111"/>
                <a:gd name="T13" fmla="*/ 105 h 96"/>
                <a:gd name="T14" fmla="*/ 30 w 111"/>
                <a:gd name="T15" fmla="*/ 105 h 96"/>
                <a:gd name="T16" fmla="*/ 28 w 111"/>
                <a:gd name="T17" fmla="*/ 140 h 96"/>
                <a:gd name="T18" fmla="*/ 33 w 111"/>
                <a:gd name="T19" fmla="*/ 140 h 96"/>
                <a:gd name="T20" fmla="*/ 29 w 111"/>
                <a:gd name="T21" fmla="*/ 180 h 96"/>
                <a:gd name="T22" fmla="*/ 34 w 111"/>
                <a:gd name="T23" fmla="*/ 156 h 96"/>
                <a:gd name="T24" fmla="*/ 35 w 111"/>
                <a:gd name="T25" fmla="*/ 190 h 96"/>
                <a:gd name="T26" fmla="*/ 31 w 111"/>
                <a:gd name="T27" fmla="*/ 234 h 96"/>
                <a:gd name="T28" fmla="*/ 30 w 111"/>
                <a:gd name="T29" fmla="*/ 203 h 96"/>
                <a:gd name="T30" fmla="*/ 28 w 111"/>
                <a:gd name="T31" fmla="*/ 215 h 96"/>
                <a:gd name="T32" fmla="*/ 28 w 111"/>
                <a:gd name="T33" fmla="*/ 171 h 96"/>
                <a:gd name="T34" fmla="*/ 19 w 111"/>
                <a:gd name="T35" fmla="*/ 215 h 96"/>
                <a:gd name="T36" fmla="*/ 24 w 111"/>
                <a:gd name="T37" fmla="*/ 187 h 96"/>
                <a:gd name="T38" fmla="*/ 17 w 111"/>
                <a:gd name="T39" fmla="*/ 190 h 96"/>
                <a:gd name="T40" fmla="*/ 19 w 111"/>
                <a:gd name="T41" fmla="*/ 174 h 96"/>
                <a:gd name="T42" fmla="*/ 0 w 111"/>
                <a:gd name="T43" fmla="*/ 180 h 96"/>
                <a:gd name="T44" fmla="*/ 0 w 111"/>
                <a:gd name="T45" fmla="*/ 180 h 9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1"/>
                <a:gd name="T70" fmla="*/ 0 h 96"/>
                <a:gd name="T71" fmla="*/ 111 w 111"/>
                <a:gd name="T72" fmla="*/ 96 h 9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1" h="96">
                  <a:moveTo>
                    <a:pt x="0" y="73"/>
                  </a:moveTo>
                  <a:lnTo>
                    <a:pt x="0" y="73"/>
                  </a:lnTo>
                  <a:lnTo>
                    <a:pt x="45" y="5"/>
                  </a:lnTo>
                  <a:lnTo>
                    <a:pt x="62" y="0"/>
                  </a:lnTo>
                  <a:lnTo>
                    <a:pt x="41" y="36"/>
                  </a:lnTo>
                  <a:lnTo>
                    <a:pt x="55" y="29"/>
                  </a:lnTo>
                  <a:lnTo>
                    <a:pt x="65" y="43"/>
                  </a:lnTo>
                  <a:lnTo>
                    <a:pt x="95" y="43"/>
                  </a:lnTo>
                  <a:lnTo>
                    <a:pt x="89" y="58"/>
                  </a:lnTo>
                  <a:lnTo>
                    <a:pt x="103" y="58"/>
                  </a:lnTo>
                  <a:lnTo>
                    <a:pt x="93" y="73"/>
                  </a:lnTo>
                  <a:lnTo>
                    <a:pt x="107" y="64"/>
                  </a:lnTo>
                  <a:lnTo>
                    <a:pt x="110" y="78"/>
                  </a:lnTo>
                  <a:lnTo>
                    <a:pt x="96" y="95"/>
                  </a:lnTo>
                  <a:lnTo>
                    <a:pt x="95" y="83"/>
                  </a:lnTo>
                  <a:lnTo>
                    <a:pt x="88" y="88"/>
                  </a:lnTo>
                  <a:lnTo>
                    <a:pt x="88" y="70"/>
                  </a:lnTo>
                  <a:lnTo>
                    <a:pt x="60" y="88"/>
                  </a:lnTo>
                  <a:lnTo>
                    <a:pt x="76" y="77"/>
                  </a:lnTo>
                  <a:lnTo>
                    <a:pt x="53" y="78"/>
                  </a:lnTo>
                  <a:lnTo>
                    <a:pt x="59" y="71"/>
                  </a:lnTo>
                  <a:lnTo>
                    <a:pt x="0" y="7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7" name="Freeform 703"/>
            <p:cNvSpPr>
              <a:spLocks/>
            </p:cNvSpPr>
            <p:nvPr/>
          </p:nvSpPr>
          <p:spPr bwMode="auto">
            <a:xfrm>
              <a:off x="3808" y="2568"/>
              <a:ext cx="27" cy="60"/>
            </a:xfrm>
            <a:custGeom>
              <a:avLst/>
              <a:gdLst>
                <a:gd name="T0" fmla="*/ 0 w 32"/>
                <a:gd name="T1" fmla="*/ 0 h 55"/>
                <a:gd name="T2" fmla="*/ 0 w 32"/>
                <a:gd name="T3" fmla="*/ 0 h 55"/>
                <a:gd name="T4" fmla="*/ 3 w 32"/>
                <a:gd name="T5" fmla="*/ 129 h 55"/>
                <a:gd name="T6" fmla="*/ 6 w 32"/>
                <a:gd name="T7" fmla="*/ 105 h 55"/>
                <a:gd name="T8" fmla="*/ 3 w 32"/>
                <a:gd name="T9" fmla="*/ 25 h 55"/>
                <a:gd name="T10" fmla="*/ 0 w 32"/>
                <a:gd name="T11" fmla="*/ 0 h 55"/>
                <a:gd name="T12" fmla="*/ 0 w 32"/>
                <a:gd name="T13" fmla="*/ 0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55"/>
                <a:gd name="T23" fmla="*/ 32 w 32"/>
                <a:gd name="T24" fmla="*/ 55 h 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55">
                  <a:moveTo>
                    <a:pt x="0" y="0"/>
                  </a:moveTo>
                  <a:lnTo>
                    <a:pt x="0" y="0"/>
                  </a:lnTo>
                  <a:lnTo>
                    <a:pt x="6" y="54"/>
                  </a:lnTo>
                  <a:lnTo>
                    <a:pt x="31" y="44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8" name="Freeform 704"/>
            <p:cNvSpPr>
              <a:spLocks/>
            </p:cNvSpPr>
            <p:nvPr/>
          </p:nvSpPr>
          <p:spPr bwMode="auto">
            <a:xfrm>
              <a:off x="1510" y="3005"/>
              <a:ext cx="125" cy="674"/>
            </a:xfrm>
            <a:custGeom>
              <a:avLst/>
              <a:gdLst>
                <a:gd name="T0" fmla="*/ 0 w 137"/>
                <a:gd name="T1" fmla="*/ 1180 h 616"/>
                <a:gd name="T2" fmla="*/ 0 w 137"/>
                <a:gd name="T3" fmla="*/ 1180 h 616"/>
                <a:gd name="T4" fmla="*/ 5 w 137"/>
                <a:gd name="T5" fmla="*/ 1140 h 616"/>
                <a:gd name="T6" fmla="*/ 12 w 137"/>
                <a:gd name="T7" fmla="*/ 1170 h 616"/>
                <a:gd name="T8" fmla="*/ 18 w 137"/>
                <a:gd name="T9" fmla="*/ 1094 h 616"/>
                <a:gd name="T10" fmla="*/ 16 w 137"/>
                <a:gd name="T11" fmla="*/ 1064 h 616"/>
                <a:gd name="T12" fmla="*/ 22 w 137"/>
                <a:gd name="T13" fmla="*/ 958 h 616"/>
                <a:gd name="T14" fmla="*/ 12 w 137"/>
                <a:gd name="T15" fmla="*/ 944 h 616"/>
                <a:gd name="T16" fmla="*/ 13 w 137"/>
                <a:gd name="T17" fmla="*/ 771 h 616"/>
                <a:gd name="T18" fmla="*/ 26 w 137"/>
                <a:gd name="T19" fmla="*/ 595 h 616"/>
                <a:gd name="T20" fmla="*/ 26 w 137"/>
                <a:gd name="T21" fmla="*/ 440 h 616"/>
                <a:gd name="T22" fmla="*/ 36 w 137"/>
                <a:gd name="T23" fmla="*/ 152 h 616"/>
                <a:gd name="T24" fmla="*/ 33 w 137"/>
                <a:gd name="T25" fmla="*/ 24 h 616"/>
                <a:gd name="T26" fmla="*/ 39 w 137"/>
                <a:gd name="T27" fmla="*/ 0 h 616"/>
                <a:gd name="T28" fmla="*/ 47 w 137"/>
                <a:gd name="T29" fmla="*/ 67 h 616"/>
                <a:gd name="T30" fmla="*/ 50 w 137"/>
                <a:gd name="T31" fmla="*/ 200 h 616"/>
                <a:gd name="T32" fmla="*/ 54 w 137"/>
                <a:gd name="T33" fmla="*/ 200 h 616"/>
                <a:gd name="T34" fmla="*/ 54 w 137"/>
                <a:gd name="T35" fmla="*/ 244 h 616"/>
                <a:gd name="T36" fmla="*/ 47 w 137"/>
                <a:gd name="T37" fmla="*/ 265 h 616"/>
                <a:gd name="T38" fmla="*/ 47 w 137"/>
                <a:gd name="T39" fmla="*/ 351 h 616"/>
                <a:gd name="T40" fmla="*/ 39 w 137"/>
                <a:gd name="T41" fmla="*/ 402 h 616"/>
                <a:gd name="T42" fmla="*/ 33 w 137"/>
                <a:gd name="T43" fmla="*/ 526 h 616"/>
                <a:gd name="T44" fmla="*/ 37 w 137"/>
                <a:gd name="T45" fmla="*/ 644 h 616"/>
                <a:gd name="T46" fmla="*/ 29 w 137"/>
                <a:gd name="T47" fmla="*/ 742 h 616"/>
                <a:gd name="T48" fmla="*/ 23 w 137"/>
                <a:gd name="T49" fmla="*/ 996 h 616"/>
                <a:gd name="T50" fmla="*/ 27 w 137"/>
                <a:gd name="T51" fmla="*/ 1090 h 616"/>
                <a:gd name="T52" fmla="*/ 24 w 137"/>
                <a:gd name="T53" fmla="*/ 1094 h 616"/>
                <a:gd name="T54" fmla="*/ 25 w 137"/>
                <a:gd name="T55" fmla="*/ 1172 h 616"/>
                <a:gd name="T56" fmla="*/ 15 w 137"/>
                <a:gd name="T57" fmla="*/ 1340 h 616"/>
                <a:gd name="T58" fmla="*/ 15 w 137"/>
                <a:gd name="T59" fmla="*/ 1368 h 616"/>
                <a:gd name="T60" fmla="*/ 21 w 137"/>
                <a:gd name="T61" fmla="*/ 1360 h 616"/>
                <a:gd name="T62" fmla="*/ 23 w 137"/>
                <a:gd name="T63" fmla="*/ 1420 h 616"/>
                <a:gd name="T64" fmla="*/ 47 w 137"/>
                <a:gd name="T65" fmla="*/ 1436 h 616"/>
                <a:gd name="T66" fmla="*/ 30 w 137"/>
                <a:gd name="T67" fmla="*/ 1461 h 616"/>
                <a:gd name="T68" fmla="*/ 29 w 137"/>
                <a:gd name="T69" fmla="*/ 1512 h 616"/>
                <a:gd name="T70" fmla="*/ 22 w 137"/>
                <a:gd name="T71" fmla="*/ 1498 h 616"/>
                <a:gd name="T72" fmla="*/ 30 w 137"/>
                <a:gd name="T73" fmla="*/ 1463 h 616"/>
                <a:gd name="T74" fmla="*/ 18 w 137"/>
                <a:gd name="T75" fmla="*/ 1455 h 616"/>
                <a:gd name="T76" fmla="*/ 16 w 137"/>
                <a:gd name="T77" fmla="*/ 1401 h 616"/>
                <a:gd name="T78" fmla="*/ 14 w 137"/>
                <a:gd name="T79" fmla="*/ 1422 h 616"/>
                <a:gd name="T80" fmla="*/ 10 w 137"/>
                <a:gd name="T81" fmla="*/ 1379 h 616"/>
                <a:gd name="T82" fmla="*/ 12 w 137"/>
                <a:gd name="T83" fmla="*/ 1360 h 616"/>
                <a:gd name="T84" fmla="*/ 6 w 137"/>
                <a:gd name="T85" fmla="*/ 1336 h 616"/>
                <a:gd name="T86" fmla="*/ 12 w 137"/>
                <a:gd name="T87" fmla="*/ 1310 h 616"/>
                <a:gd name="T88" fmla="*/ 7 w 137"/>
                <a:gd name="T89" fmla="*/ 1235 h 616"/>
                <a:gd name="T90" fmla="*/ 15 w 137"/>
                <a:gd name="T91" fmla="*/ 1244 h 616"/>
                <a:gd name="T92" fmla="*/ 7 w 137"/>
                <a:gd name="T93" fmla="*/ 1207 h 616"/>
                <a:gd name="T94" fmla="*/ 9 w 137"/>
                <a:gd name="T95" fmla="*/ 1178 h 616"/>
                <a:gd name="T96" fmla="*/ 0 w 137"/>
                <a:gd name="T97" fmla="*/ 1180 h 616"/>
                <a:gd name="T98" fmla="*/ 0 w 137"/>
                <a:gd name="T99" fmla="*/ 1180 h 6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7"/>
                <a:gd name="T151" fmla="*/ 0 h 616"/>
                <a:gd name="T152" fmla="*/ 137 w 137"/>
                <a:gd name="T153" fmla="*/ 616 h 6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7" h="616">
                  <a:moveTo>
                    <a:pt x="0" y="480"/>
                  </a:moveTo>
                  <a:lnTo>
                    <a:pt x="0" y="480"/>
                  </a:lnTo>
                  <a:lnTo>
                    <a:pt x="10" y="463"/>
                  </a:lnTo>
                  <a:lnTo>
                    <a:pt x="29" y="475"/>
                  </a:lnTo>
                  <a:lnTo>
                    <a:pt x="46" y="444"/>
                  </a:lnTo>
                  <a:lnTo>
                    <a:pt x="39" y="432"/>
                  </a:lnTo>
                  <a:lnTo>
                    <a:pt x="54" y="389"/>
                  </a:lnTo>
                  <a:lnTo>
                    <a:pt x="28" y="384"/>
                  </a:lnTo>
                  <a:lnTo>
                    <a:pt x="32" y="314"/>
                  </a:lnTo>
                  <a:lnTo>
                    <a:pt x="66" y="241"/>
                  </a:lnTo>
                  <a:lnTo>
                    <a:pt x="66" y="179"/>
                  </a:lnTo>
                  <a:lnTo>
                    <a:pt x="89" y="62"/>
                  </a:lnTo>
                  <a:lnTo>
                    <a:pt x="81" y="10"/>
                  </a:lnTo>
                  <a:lnTo>
                    <a:pt x="97" y="0"/>
                  </a:lnTo>
                  <a:lnTo>
                    <a:pt x="115" y="27"/>
                  </a:lnTo>
                  <a:lnTo>
                    <a:pt x="125" y="82"/>
                  </a:lnTo>
                  <a:lnTo>
                    <a:pt x="136" y="82"/>
                  </a:lnTo>
                  <a:lnTo>
                    <a:pt x="135" y="100"/>
                  </a:lnTo>
                  <a:lnTo>
                    <a:pt x="116" y="108"/>
                  </a:lnTo>
                  <a:lnTo>
                    <a:pt x="117" y="143"/>
                  </a:lnTo>
                  <a:lnTo>
                    <a:pt x="97" y="164"/>
                  </a:lnTo>
                  <a:lnTo>
                    <a:pt x="81" y="214"/>
                  </a:lnTo>
                  <a:lnTo>
                    <a:pt x="93" y="262"/>
                  </a:lnTo>
                  <a:lnTo>
                    <a:pt x="72" y="302"/>
                  </a:lnTo>
                  <a:lnTo>
                    <a:pt x="58" y="404"/>
                  </a:lnTo>
                  <a:lnTo>
                    <a:pt x="68" y="442"/>
                  </a:lnTo>
                  <a:lnTo>
                    <a:pt x="59" y="444"/>
                  </a:lnTo>
                  <a:lnTo>
                    <a:pt x="64" y="477"/>
                  </a:lnTo>
                  <a:lnTo>
                    <a:pt x="36" y="546"/>
                  </a:lnTo>
                  <a:lnTo>
                    <a:pt x="38" y="556"/>
                  </a:lnTo>
                  <a:lnTo>
                    <a:pt x="52" y="553"/>
                  </a:lnTo>
                  <a:lnTo>
                    <a:pt x="58" y="578"/>
                  </a:lnTo>
                  <a:lnTo>
                    <a:pt x="117" y="584"/>
                  </a:lnTo>
                  <a:lnTo>
                    <a:pt x="77" y="594"/>
                  </a:lnTo>
                  <a:lnTo>
                    <a:pt x="72" y="615"/>
                  </a:lnTo>
                  <a:lnTo>
                    <a:pt x="55" y="609"/>
                  </a:lnTo>
                  <a:lnTo>
                    <a:pt x="74" y="596"/>
                  </a:lnTo>
                  <a:lnTo>
                    <a:pt x="45" y="591"/>
                  </a:lnTo>
                  <a:lnTo>
                    <a:pt x="42" y="569"/>
                  </a:lnTo>
                  <a:lnTo>
                    <a:pt x="34" y="579"/>
                  </a:lnTo>
                  <a:lnTo>
                    <a:pt x="24" y="560"/>
                  </a:lnTo>
                  <a:lnTo>
                    <a:pt x="29" y="553"/>
                  </a:lnTo>
                  <a:lnTo>
                    <a:pt x="16" y="544"/>
                  </a:lnTo>
                  <a:lnTo>
                    <a:pt x="28" y="532"/>
                  </a:lnTo>
                  <a:lnTo>
                    <a:pt x="17" y="502"/>
                  </a:lnTo>
                  <a:lnTo>
                    <a:pt x="38" y="506"/>
                  </a:lnTo>
                  <a:lnTo>
                    <a:pt x="17" y="491"/>
                  </a:lnTo>
                  <a:lnTo>
                    <a:pt x="21" y="479"/>
                  </a:lnTo>
                  <a:lnTo>
                    <a:pt x="0" y="48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9" name="Freeform 705"/>
            <p:cNvSpPr>
              <a:spLocks/>
            </p:cNvSpPr>
            <p:nvPr/>
          </p:nvSpPr>
          <p:spPr bwMode="auto">
            <a:xfrm>
              <a:off x="1518" y="3570"/>
              <a:ext cx="15" cy="25"/>
            </a:xfrm>
            <a:custGeom>
              <a:avLst/>
              <a:gdLst>
                <a:gd name="T0" fmla="*/ 0 w 19"/>
                <a:gd name="T1" fmla="*/ 20 h 23"/>
                <a:gd name="T2" fmla="*/ 0 w 19"/>
                <a:gd name="T3" fmla="*/ 20 h 23"/>
                <a:gd name="T4" fmla="*/ 2 w 19"/>
                <a:gd name="T5" fmla="*/ 0 h 23"/>
                <a:gd name="T6" fmla="*/ 2 w 19"/>
                <a:gd name="T7" fmla="*/ 50 h 23"/>
                <a:gd name="T8" fmla="*/ 0 w 19"/>
                <a:gd name="T9" fmla="*/ 20 h 23"/>
                <a:gd name="T10" fmla="*/ 0 w 19"/>
                <a:gd name="T11" fmla="*/ 2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0" y="9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8" y="22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0" name="Freeform 706"/>
            <p:cNvSpPr>
              <a:spLocks/>
            </p:cNvSpPr>
            <p:nvPr/>
          </p:nvSpPr>
          <p:spPr bwMode="auto">
            <a:xfrm>
              <a:off x="1527" y="3433"/>
              <a:ext cx="16" cy="33"/>
            </a:xfrm>
            <a:custGeom>
              <a:avLst/>
              <a:gdLst>
                <a:gd name="T0" fmla="*/ 0 w 18"/>
                <a:gd name="T1" fmla="*/ 63 h 30"/>
                <a:gd name="T2" fmla="*/ 0 w 18"/>
                <a:gd name="T3" fmla="*/ 63 h 30"/>
                <a:gd name="T4" fmla="*/ 5 w 18"/>
                <a:gd name="T5" fmla="*/ 0 h 30"/>
                <a:gd name="T6" fmla="*/ 5 w 18"/>
                <a:gd name="T7" fmla="*/ 76 h 30"/>
                <a:gd name="T8" fmla="*/ 0 w 18"/>
                <a:gd name="T9" fmla="*/ 63 h 30"/>
                <a:gd name="T10" fmla="*/ 0 w 18"/>
                <a:gd name="T11" fmla="*/ 63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0"/>
                <a:gd name="T20" fmla="*/ 18 w 18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0">
                  <a:moveTo>
                    <a:pt x="0" y="24"/>
                  </a:moveTo>
                  <a:lnTo>
                    <a:pt x="0" y="24"/>
                  </a:lnTo>
                  <a:lnTo>
                    <a:pt x="17" y="0"/>
                  </a:lnTo>
                  <a:lnTo>
                    <a:pt x="17" y="29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1" name="Freeform 707"/>
            <p:cNvSpPr>
              <a:spLocks/>
            </p:cNvSpPr>
            <p:nvPr/>
          </p:nvSpPr>
          <p:spPr bwMode="auto">
            <a:xfrm>
              <a:off x="1538" y="3669"/>
              <a:ext cx="20" cy="19"/>
            </a:xfrm>
            <a:custGeom>
              <a:avLst/>
              <a:gdLst>
                <a:gd name="T0" fmla="*/ 0 w 22"/>
                <a:gd name="T1" fmla="*/ 0 h 17"/>
                <a:gd name="T2" fmla="*/ 0 w 22"/>
                <a:gd name="T3" fmla="*/ 0 h 17"/>
                <a:gd name="T4" fmla="*/ 8 w 22"/>
                <a:gd name="T5" fmla="*/ 4 h 17"/>
                <a:gd name="T6" fmla="*/ 8 w 22"/>
                <a:gd name="T7" fmla="*/ 49 h 17"/>
                <a:gd name="T8" fmla="*/ 0 w 22"/>
                <a:gd name="T9" fmla="*/ 0 h 17"/>
                <a:gd name="T10" fmla="*/ 0 w 22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7"/>
                <a:gd name="T20" fmla="*/ 22 w 22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7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1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2" name="Freeform 708"/>
            <p:cNvSpPr>
              <a:spLocks/>
            </p:cNvSpPr>
            <p:nvPr/>
          </p:nvSpPr>
          <p:spPr bwMode="auto">
            <a:xfrm>
              <a:off x="1541" y="3638"/>
              <a:ext cx="31" cy="33"/>
            </a:xfrm>
            <a:custGeom>
              <a:avLst/>
              <a:gdLst>
                <a:gd name="T0" fmla="*/ 0 w 34"/>
                <a:gd name="T1" fmla="*/ 4 h 30"/>
                <a:gd name="T2" fmla="*/ 0 w 34"/>
                <a:gd name="T3" fmla="*/ 4 h 30"/>
                <a:gd name="T4" fmla="*/ 5 w 34"/>
                <a:gd name="T5" fmla="*/ 0 h 30"/>
                <a:gd name="T6" fmla="*/ 5 w 34"/>
                <a:gd name="T7" fmla="*/ 34 h 30"/>
                <a:gd name="T8" fmla="*/ 14 w 34"/>
                <a:gd name="T9" fmla="*/ 47 h 30"/>
                <a:gd name="T10" fmla="*/ 6 w 34"/>
                <a:gd name="T11" fmla="*/ 76 h 30"/>
                <a:gd name="T12" fmla="*/ 0 w 34"/>
                <a:gd name="T13" fmla="*/ 4 h 30"/>
                <a:gd name="T14" fmla="*/ 0 w 34"/>
                <a:gd name="T15" fmla="*/ 4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"/>
                <a:gd name="T25" fmla="*/ 0 h 30"/>
                <a:gd name="T26" fmla="*/ 34 w 34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" h="30">
                  <a:moveTo>
                    <a:pt x="0" y="4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8" y="13"/>
                  </a:lnTo>
                  <a:lnTo>
                    <a:pt x="33" y="18"/>
                  </a:lnTo>
                  <a:lnTo>
                    <a:pt x="16" y="29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3" name="Freeform 709"/>
            <p:cNvSpPr>
              <a:spLocks/>
            </p:cNvSpPr>
            <p:nvPr/>
          </p:nvSpPr>
          <p:spPr bwMode="auto">
            <a:xfrm>
              <a:off x="1563" y="3680"/>
              <a:ext cx="17" cy="19"/>
            </a:xfrm>
            <a:custGeom>
              <a:avLst/>
              <a:gdLst>
                <a:gd name="T0" fmla="*/ 0 w 19"/>
                <a:gd name="T1" fmla="*/ 29 h 17"/>
                <a:gd name="T2" fmla="*/ 0 w 19"/>
                <a:gd name="T3" fmla="*/ 29 h 17"/>
                <a:gd name="T4" fmla="*/ 4 w 19"/>
                <a:gd name="T5" fmla="*/ 0 h 17"/>
                <a:gd name="T6" fmla="*/ 6 w 19"/>
                <a:gd name="T7" fmla="*/ 49 h 17"/>
                <a:gd name="T8" fmla="*/ 0 w 19"/>
                <a:gd name="T9" fmla="*/ 29 h 17"/>
                <a:gd name="T10" fmla="*/ 0 w 19"/>
                <a:gd name="T11" fmla="*/ 2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0"/>
                  </a:moveTo>
                  <a:lnTo>
                    <a:pt x="0" y="10"/>
                  </a:lnTo>
                  <a:lnTo>
                    <a:pt x="4" y="0"/>
                  </a:lnTo>
                  <a:lnTo>
                    <a:pt x="18" y="16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4" name="Freeform 710"/>
            <p:cNvSpPr>
              <a:spLocks/>
            </p:cNvSpPr>
            <p:nvPr/>
          </p:nvSpPr>
          <p:spPr bwMode="auto">
            <a:xfrm>
              <a:off x="1572" y="3653"/>
              <a:ext cx="43" cy="50"/>
            </a:xfrm>
            <a:custGeom>
              <a:avLst/>
              <a:gdLst>
                <a:gd name="T0" fmla="*/ 0 w 47"/>
                <a:gd name="T1" fmla="*/ 83 h 46"/>
                <a:gd name="T2" fmla="*/ 0 w 47"/>
                <a:gd name="T3" fmla="*/ 83 h 46"/>
                <a:gd name="T4" fmla="*/ 5 w 47"/>
                <a:gd name="T5" fmla="*/ 70 h 46"/>
                <a:gd name="T6" fmla="*/ 14 w 47"/>
                <a:gd name="T7" fmla="*/ 76 h 46"/>
                <a:gd name="T8" fmla="*/ 9 w 47"/>
                <a:gd name="T9" fmla="*/ 50 h 46"/>
                <a:gd name="T10" fmla="*/ 14 w 47"/>
                <a:gd name="T11" fmla="*/ 33 h 46"/>
                <a:gd name="T12" fmla="*/ 5 w 47"/>
                <a:gd name="T13" fmla="*/ 30 h 46"/>
                <a:gd name="T14" fmla="*/ 5 w 47"/>
                <a:gd name="T15" fmla="*/ 2 h 46"/>
                <a:gd name="T16" fmla="*/ 18 w 47"/>
                <a:gd name="T17" fmla="*/ 0 h 46"/>
                <a:gd name="T18" fmla="*/ 19 w 47"/>
                <a:gd name="T19" fmla="*/ 103 h 46"/>
                <a:gd name="T20" fmla="*/ 0 w 47"/>
                <a:gd name="T21" fmla="*/ 83 h 46"/>
                <a:gd name="T22" fmla="*/ 0 w 47"/>
                <a:gd name="T23" fmla="*/ 83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7"/>
                <a:gd name="T37" fmla="*/ 0 h 46"/>
                <a:gd name="T38" fmla="*/ 47 w 47"/>
                <a:gd name="T39" fmla="*/ 46 h 4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7" h="46">
                  <a:moveTo>
                    <a:pt x="0" y="36"/>
                  </a:moveTo>
                  <a:lnTo>
                    <a:pt x="0" y="36"/>
                  </a:lnTo>
                  <a:lnTo>
                    <a:pt x="7" y="30"/>
                  </a:lnTo>
                  <a:lnTo>
                    <a:pt x="32" y="33"/>
                  </a:lnTo>
                  <a:lnTo>
                    <a:pt x="21" y="22"/>
                  </a:lnTo>
                  <a:lnTo>
                    <a:pt x="32" y="15"/>
                  </a:lnTo>
                  <a:lnTo>
                    <a:pt x="15" y="14"/>
                  </a:lnTo>
                  <a:lnTo>
                    <a:pt x="15" y="2"/>
                  </a:lnTo>
                  <a:lnTo>
                    <a:pt x="44" y="0"/>
                  </a:lnTo>
                  <a:lnTo>
                    <a:pt x="46" y="45"/>
                  </a:lnTo>
                  <a:lnTo>
                    <a:pt x="0" y="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5" name="Freeform 711"/>
            <p:cNvSpPr>
              <a:spLocks/>
            </p:cNvSpPr>
            <p:nvPr/>
          </p:nvSpPr>
          <p:spPr bwMode="auto">
            <a:xfrm>
              <a:off x="1593" y="3708"/>
              <a:ext cx="31" cy="19"/>
            </a:xfrm>
            <a:custGeom>
              <a:avLst/>
              <a:gdLst>
                <a:gd name="T0" fmla="*/ 0 w 35"/>
                <a:gd name="T1" fmla="*/ 0 h 17"/>
                <a:gd name="T2" fmla="*/ 0 w 35"/>
                <a:gd name="T3" fmla="*/ 0 h 17"/>
                <a:gd name="T4" fmla="*/ 10 w 35"/>
                <a:gd name="T5" fmla="*/ 17 h 17"/>
                <a:gd name="T6" fmla="*/ 11 w 35"/>
                <a:gd name="T7" fmla="*/ 49 h 17"/>
                <a:gd name="T8" fmla="*/ 0 w 35"/>
                <a:gd name="T9" fmla="*/ 0 h 17"/>
                <a:gd name="T10" fmla="*/ 0 w 35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17"/>
                <a:gd name="T20" fmla="*/ 35 w 35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17">
                  <a:moveTo>
                    <a:pt x="0" y="0"/>
                  </a:moveTo>
                  <a:lnTo>
                    <a:pt x="0" y="0"/>
                  </a:lnTo>
                  <a:lnTo>
                    <a:pt x="31" y="5"/>
                  </a:lnTo>
                  <a:lnTo>
                    <a:pt x="34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6" name="Freeform 712"/>
            <p:cNvSpPr>
              <a:spLocks/>
            </p:cNvSpPr>
            <p:nvPr/>
          </p:nvSpPr>
          <p:spPr bwMode="auto">
            <a:xfrm>
              <a:off x="1623" y="3703"/>
              <a:ext cx="15" cy="19"/>
            </a:xfrm>
            <a:custGeom>
              <a:avLst/>
              <a:gdLst>
                <a:gd name="T0" fmla="*/ 0 w 18"/>
                <a:gd name="T1" fmla="*/ 49 h 17"/>
                <a:gd name="T2" fmla="*/ 0 w 18"/>
                <a:gd name="T3" fmla="*/ 49 h 17"/>
                <a:gd name="T4" fmla="*/ 2 w 18"/>
                <a:gd name="T5" fmla="*/ 0 h 17"/>
                <a:gd name="T6" fmla="*/ 2 w 18"/>
                <a:gd name="T7" fmla="*/ 49 h 17"/>
                <a:gd name="T8" fmla="*/ 0 w 18"/>
                <a:gd name="T9" fmla="*/ 49 h 17"/>
                <a:gd name="T10" fmla="*/ 0 w 18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3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7" name="Freeform 713"/>
            <p:cNvSpPr>
              <a:spLocks/>
            </p:cNvSpPr>
            <p:nvPr/>
          </p:nvSpPr>
          <p:spPr bwMode="auto">
            <a:xfrm>
              <a:off x="4232" y="2400"/>
              <a:ext cx="35" cy="30"/>
            </a:xfrm>
            <a:custGeom>
              <a:avLst/>
              <a:gdLst>
                <a:gd name="T0" fmla="*/ 0 w 38"/>
                <a:gd name="T1" fmla="*/ 41 h 28"/>
                <a:gd name="T2" fmla="*/ 0 w 38"/>
                <a:gd name="T3" fmla="*/ 41 h 28"/>
                <a:gd name="T4" fmla="*/ 6 w 38"/>
                <a:gd name="T5" fmla="*/ 0 h 28"/>
                <a:gd name="T6" fmla="*/ 17 w 38"/>
                <a:gd name="T7" fmla="*/ 5 h 28"/>
                <a:gd name="T8" fmla="*/ 7 w 38"/>
                <a:gd name="T9" fmla="*/ 54 h 28"/>
                <a:gd name="T10" fmla="*/ 0 w 38"/>
                <a:gd name="T11" fmla="*/ 41 h 28"/>
                <a:gd name="T12" fmla="*/ 0 w 38"/>
                <a:gd name="T13" fmla="*/ 41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28"/>
                <a:gd name="T23" fmla="*/ 38 w 38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28">
                  <a:moveTo>
                    <a:pt x="0" y="20"/>
                  </a:moveTo>
                  <a:lnTo>
                    <a:pt x="0" y="20"/>
                  </a:lnTo>
                  <a:lnTo>
                    <a:pt x="12" y="0"/>
                  </a:lnTo>
                  <a:lnTo>
                    <a:pt x="37" y="5"/>
                  </a:lnTo>
                  <a:lnTo>
                    <a:pt x="17" y="27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8" name="Freeform 714"/>
            <p:cNvSpPr>
              <a:spLocks/>
            </p:cNvSpPr>
            <p:nvPr/>
          </p:nvSpPr>
          <p:spPr bwMode="auto">
            <a:xfrm>
              <a:off x="4401" y="2316"/>
              <a:ext cx="27" cy="53"/>
            </a:xfrm>
            <a:custGeom>
              <a:avLst/>
              <a:gdLst>
                <a:gd name="T0" fmla="*/ 0 w 31"/>
                <a:gd name="T1" fmla="*/ 43 h 49"/>
                <a:gd name="T2" fmla="*/ 0 w 31"/>
                <a:gd name="T3" fmla="*/ 43 h 49"/>
                <a:gd name="T4" fmla="*/ 3 w 31"/>
                <a:gd name="T5" fmla="*/ 105 h 49"/>
                <a:gd name="T6" fmla="*/ 8 w 31"/>
                <a:gd name="T7" fmla="*/ 0 h 49"/>
                <a:gd name="T8" fmla="*/ 3 w 31"/>
                <a:gd name="T9" fmla="*/ 0 h 49"/>
                <a:gd name="T10" fmla="*/ 0 w 31"/>
                <a:gd name="T11" fmla="*/ 43 h 49"/>
                <a:gd name="T12" fmla="*/ 0 w 31"/>
                <a:gd name="T13" fmla="*/ 43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49"/>
                <a:gd name="T23" fmla="*/ 31 w 31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49">
                  <a:moveTo>
                    <a:pt x="0" y="19"/>
                  </a:moveTo>
                  <a:lnTo>
                    <a:pt x="0" y="19"/>
                  </a:lnTo>
                  <a:lnTo>
                    <a:pt x="12" y="48"/>
                  </a:lnTo>
                  <a:lnTo>
                    <a:pt x="30" y="0"/>
                  </a:lnTo>
                  <a:lnTo>
                    <a:pt x="14" y="0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9" name="Freeform 715"/>
            <p:cNvSpPr>
              <a:spLocks/>
            </p:cNvSpPr>
            <p:nvPr/>
          </p:nvSpPr>
          <p:spPr bwMode="auto">
            <a:xfrm>
              <a:off x="1461" y="2524"/>
              <a:ext cx="179" cy="267"/>
            </a:xfrm>
            <a:custGeom>
              <a:avLst/>
              <a:gdLst>
                <a:gd name="T0" fmla="*/ 0 w 199"/>
                <a:gd name="T1" fmla="*/ 398 h 244"/>
                <a:gd name="T2" fmla="*/ 0 w 199"/>
                <a:gd name="T3" fmla="*/ 398 h 244"/>
                <a:gd name="T4" fmla="*/ 9 w 199"/>
                <a:gd name="T5" fmla="*/ 440 h 244"/>
                <a:gd name="T6" fmla="*/ 20 w 199"/>
                <a:gd name="T7" fmla="*/ 454 h 244"/>
                <a:gd name="T8" fmla="*/ 32 w 199"/>
                <a:gd name="T9" fmla="*/ 531 h 244"/>
                <a:gd name="T10" fmla="*/ 49 w 199"/>
                <a:gd name="T11" fmla="*/ 544 h 244"/>
                <a:gd name="T12" fmla="*/ 47 w 199"/>
                <a:gd name="T13" fmla="*/ 582 h 244"/>
                <a:gd name="T14" fmla="*/ 49 w 199"/>
                <a:gd name="T15" fmla="*/ 597 h 244"/>
                <a:gd name="T16" fmla="*/ 54 w 199"/>
                <a:gd name="T17" fmla="*/ 497 h 244"/>
                <a:gd name="T18" fmla="*/ 49 w 199"/>
                <a:gd name="T19" fmla="*/ 431 h 244"/>
                <a:gd name="T20" fmla="*/ 55 w 199"/>
                <a:gd name="T21" fmla="*/ 427 h 244"/>
                <a:gd name="T22" fmla="*/ 50 w 199"/>
                <a:gd name="T23" fmla="*/ 390 h 244"/>
                <a:gd name="T24" fmla="*/ 66 w 199"/>
                <a:gd name="T25" fmla="*/ 378 h 244"/>
                <a:gd name="T26" fmla="*/ 68 w 199"/>
                <a:gd name="T27" fmla="*/ 399 h 244"/>
                <a:gd name="T28" fmla="*/ 63 w 199"/>
                <a:gd name="T29" fmla="*/ 350 h 244"/>
                <a:gd name="T30" fmla="*/ 65 w 199"/>
                <a:gd name="T31" fmla="*/ 223 h 244"/>
                <a:gd name="T32" fmla="*/ 54 w 199"/>
                <a:gd name="T33" fmla="*/ 232 h 244"/>
                <a:gd name="T34" fmla="*/ 49 w 199"/>
                <a:gd name="T35" fmla="*/ 199 h 244"/>
                <a:gd name="T36" fmla="*/ 40 w 199"/>
                <a:gd name="T37" fmla="*/ 189 h 244"/>
                <a:gd name="T38" fmla="*/ 32 w 199"/>
                <a:gd name="T39" fmla="*/ 119 h 244"/>
                <a:gd name="T40" fmla="*/ 43 w 199"/>
                <a:gd name="T41" fmla="*/ 22 h 244"/>
                <a:gd name="T42" fmla="*/ 41 w 199"/>
                <a:gd name="T43" fmla="*/ 0 h 244"/>
                <a:gd name="T44" fmla="*/ 22 w 199"/>
                <a:gd name="T45" fmla="*/ 53 h 244"/>
                <a:gd name="T46" fmla="*/ 12 w 199"/>
                <a:gd name="T47" fmla="*/ 162 h 244"/>
                <a:gd name="T48" fmla="*/ 9 w 199"/>
                <a:gd name="T49" fmla="*/ 135 h 244"/>
                <a:gd name="T50" fmla="*/ 4 w 199"/>
                <a:gd name="T51" fmla="*/ 183 h 244"/>
                <a:gd name="T52" fmla="*/ 9 w 199"/>
                <a:gd name="T53" fmla="*/ 306 h 244"/>
                <a:gd name="T54" fmla="*/ 11 w 199"/>
                <a:gd name="T55" fmla="*/ 306 h 244"/>
                <a:gd name="T56" fmla="*/ 0 w 199"/>
                <a:gd name="T57" fmla="*/ 398 h 244"/>
                <a:gd name="T58" fmla="*/ 0 w 199"/>
                <a:gd name="T59" fmla="*/ 398 h 2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9"/>
                <a:gd name="T91" fmla="*/ 0 h 244"/>
                <a:gd name="T92" fmla="*/ 199 w 199"/>
                <a:gd name="T93" fmla="*/ 244 h 2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9" h="244">
                  <a:moveTo>
                    <a:pt x="0" y="162"/>
                  </a:moveTo>
                  <a:lnTo>
                    <a:pt x="0" y="162"/>
                  </a:lnTo>
                  <a:lnTo>
                    <a:pt x="25" y="179"/>
                  </a:lnTo>
                  <a:lnTo>
                    <a:pt x="59" y="184"/>
                  </a:lnTo>
                  <a:lnTo>
                    <a:pt x="94" y="216"/>
                  </a:lnTo>
                  <a:lnTo>
                    <a:pt x="141" y="220"/>
                  </a:lnTo>
                  <a:lnTo>
                    <a:pt x="134" y="237"/>
                  </a:lnTo>
                  <a:lnTo>
                    <a:pt x="145" y="243"/>
                  </a:lnTo>
                  <a:lnTo>
                    <a:pt x="153" y="201"/>
                  </a:lnTo>
                  <a:lnTo>
                    <a:pt x="145" y="175"/>
                  </a:lnTo>
                  <a:lnTo>
                    <a:pt x="160" y="173"/>
                  </a:lnTo>
                  <a:lnTo>
                    <a:pt x="147" y="158"/>
                  </a:lnTo>
                  <a:lnTo>
                    <a:pt x="188" y="153"/>
                  </a:lnTo>
                  <a:lnTo>
                    <a:pt x="198" y="163"/>
                  </a:lnTo>
                  <a:lnTo>
                    <a:pt x="182" y="142"/>
                  </a:lnTo>
                  <a:lnTo>
                    <a:pt x="187" y="91"/>
                  </a:lnTo>
                  <a:lnTo>
                    <a:pt x="155" y="93"/>
                  </a:lnTo>
                  <a:lnTo>
                    <a:pt x="145" y="81"/>
                  </a:lnTo>
                  <a:lnTo>
                    <a:pt x="113" y="77"/>
                  </a:lnTo>
                  <a:lnTo>
                    <a:pt x="92" y="48"/>
                  </a:lnTo>
                  <a:lnTo>
                    <a:pt x="123" y="9"/>
                  </a:lnTo>
                  <a:lnTo>
                    <a:pt x="120" y="0"/>
                  </a:lnTo>
                  <a:lnTo>
                    <a:pt x="64" y="22"/>
                  </a:lnTo>
                  <a:lnTo>
                    <a:pt x="33" y="65"/>
                  </a:lnTo>
                  <a:lnTo>
                    <a:pt x="24" y="54"/>
                  </a:lnTo>
                  <a:lnTo>
                    <a:pt x="15" y="75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0" y="1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0" name="Freeform 716"/>
            <p:cNvSpPr>
              <a:spLocks/>
            </p:cNvSpPr>
            <p:nvPr/>
          </p:nvSpPr>
          <p:spPr bwMode="auto">
            <a:xfrm>
              <a:off x="1360" y="2547"/>
              <a:ext cx="49" cy="44"/>
            </a:xfrm>
            <a:custGeom>
              <a:avLst/>
              <a:gdLst>
                <a:gd name="T0" fmla="*/ 0 w 53"/>
                <a:gd name="T1" fmla="*/ 0 h 40"/>
                <a:gd name="T2" fmla="*/ 0 w 53"/>
                <a:gd name="T3" fmla="*/ 0 h 40"/>
                <a:gd name="T4" fmla="*/ 0 w 53"/>
                <a:gd name="T5" fmla="*/ 39 h 40"/>
                <a:gd name="T6" fmla="*/ 6 w 53"/>
                <a:gd name="T7" fmla="*/ 32 h 40"/>
                <a:gd name="T8" fmla="*/ 20 w 53"/>
                <a:gd name="T9" fmla="*/ 101 h 40"/>
                <a:gd name="T10" fmla="*/ 24 w 53"/>
                <a:gd name="T11" fmla="*/ 52 h 40"/>
                <a:gd name="T12" fmla="*/ 16 w 53"/>
                <a:gd name="T13" fmla="*/ 1 h 40"/>
                <a:gd name="T14" fmla="*/ 0 w 53"/>
                <a:gd name="T15" fmla="*/ 0 h 40"/>
                <a:gd name="T16" fmla="*/ 0 w 53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40"/>
                <a:gd name="T29" fmla="*/ 53 w 53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40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2" y="13"/>
                  </a:lnTo>
                  <a:lnTo>
                    <a:pt x="44" y="39"/>
                  </a:lnTo>
                  <a:lnTo>
                    <a:pt x="52" y="20"/>
                  </a:lnTo>
                  <a:lnTo>
                    <a:pt x="34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1" name="Freeform 717"/>
            <p:cNvSpPr>
              <a:spLocks/>
            </p:cNvSpPr>
            <p:nvPr/>
          </p:nvSpPr>
          <p:spPr bwMode="auto">
            <a:xfrm>
              <a:off x="1372" y="2348"/>
              <a:ext cx="158" cy="56"/>
            </a:xfrm>
            <a:custGeom>
              <a:avLst/>
              <a:gdLst>
                <a:gd name="T0" fmla="*/ 0 w 177"/>
                <a:gd name="T1" fmla="*/ 48 h 51"/>
                <a:gd name="T2" fmla="*/ 0 w 177"/>
                <a:gd name="T3" fmla="*/ 48 h 51"/>
                <a:gd name="T4" fmla="*/ 8 w 177"/>
                <a:gd name="T5" fmla="*/ 1 h 51"/>
                <a:gd name="T6" fmla="*/ 21 w 177"/>
                <a:gd name="T7" fmla="*/ 0 h 51"/>
                <a:gd name="T8" fmla="*/ 56 w 177"/>
                <a:gd name="T9" fmla="*/ 108 h 51"/>
                <a:gd name="T10" fmla="*/ 38 w 177"/>
                <a:gd name="T11" fmla="*/ 126 h 51"/>
                <a:gd name="T12" fmla="*/ 41 w 177"/>
                <a:gd name="T13" fmla="*/ 102 h 51"/>
                <a:gd name="T14" fmla="*/ 32 w 177"/>
                <a:gd name="T15" fmla="*/ 61 h 51"/>
                <a:gd name="T16" fmla="*/ 15 w 177"/>
                <a:gd name="T17" fmla="*/ 35 h 51"/>
                <a:gd name="T18" fmla="*/ 17 w 177"/>
                <a:gd name="T19" fmla="*/ 18 h 51"/>
                <a:gd name="T20" fmla="*/ 0 w 177"/>
                <a:gd name="T21" fmla="*/ 48 h 51"/>
                <a:gd name="T22" fmla="*/ 0 w 177"/>
                <a:gd name="T23" fmla="*/ 48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7"/>
                <a:gd name="T37" fmla="*/ 0 h 51"/>
                <a:gd name="T38" fmla="*/ 177 w 177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7" h="51">
                  <a:moveTo>
                    <a:pt x="0" y="19"/>
                  </a:moveTo>
                  <a:lnTo>
                    <a:pt x="0" y="19"/>
                  </a:lnTo>
                  <a:lnTo>
                    <a:pt x="23" y="1"/>
                  </a:lnTo>
                  <a:lnTo>
                    <a:pt x="68" y="0"/>
                  </a:lnTo>
                  <a:lnTo>
                    <a:pt x="176" y="42"/>
                  </a:lnTo>
                  <a:lnTo>
                    <a:pt x="118" y="50"/>
                  </a:lnTo>
                  <a:lnTo>
                    <a:pt x="128" y="40"/>
                  </a:lnTo>
                  <a:lnTo>
                    <a:pt x="101" y="24"/>
                  </a:lnTo>
                  <a:lnTo>
                    <a:pt x="48" y="14"/>
                  </a:lnTo>
                  <a:lnTo>
                    <a:pt x="51" y="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2" name="Freeform 718"/>
            <p:cNvSpPr>
              <a:spLocks/>
            </p:cNvSpPr>
            <p:nvPr/>
          </p:nvSpPr>
          <p:spPr bwMode="auto">
            <a:xfrm>
              <a:off x="2803" y="1828"/>
              <a:ext cx="156" cy="70"/>
            </a:xfrm>
            <a:custGeom>
              <a:avLst/>
              <a:gdLst>
                <a:gd name="T0" fmla="*/ 0 w 173"/>
                <a:gd name="T1" fmla="*/ 34 h 64"/>
                <a:gd name="T2" fmla="*/ 0 w 173"/>
                <a:gd name="T3" fmla="*/ 34 h 64"/>
                <a:gd name="T4" fmla="*/ 11 w 173"/>
                <a:gd name="T5" fmla="*/ 104 h 64"/>
                <a:gd name="T6" fmla="*/ 28 w 173"/>
                <a:gd name="T7" fmla="*/ 103 h 64"/>
                <a:gd name="T8" fmla="*/ 30 w 173"/>
                <a:gd name="T9" fmla="*/ 137 h 64"/>
                <a:gd name="T10" fmla="*/ 37 w 173"/>
                <a:gd name="T11" fmla="*/ 153 h 64"/>
                <a:gd name="T12" fmla="*/ 51 w 173"/>
                <a:gd name="T13" fmla="*/ 122 h 64"/>
                <a:gd name="T14" fmla="*/ 60 w 173"/>
                <a:gd name="T15" fmla="*/ 125 h 64"/>
                <a:gd name="T16" fmla="*/ 62 w 173"/>
                <a:gd name="T17" fmla="*/ 94 h 64"/>
                <a:gd name="T18" fmla="*/ 46 w 173"/>
                <a:gd name="T19" fmla="*/ 81 h 64"/>
                <a:gd name="T20" fmla="*/ 15 w 173"/>
                <a:gd name="T21" fmla="*/ 5 h 64"/>
                <a:gd name="T22" fmla="*/ 13 w 173"/>
                <a:gd name="T23" fmla="*/ 0 h 64"/>
                <a:gd name="T24" fmla="*/ 0 w 173"/>
                <a:gd name="T25" fmla="*/ 34 h 64"/>
                <a:gd name="T26" fmla="*/ 0 w 173"/>
                <a:gd name="T27" fmla="*/ 34 h 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3"/>
                <a:gd name="T43" fmla="*/ 0 h 64"/>
                <a:gd name="T44" fmla="*/ 173 w 173"/>
                <a:gd name="T45" fmla="*/ 64 h 6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3" h="64">
                  <a:moveTo>
                    <a:pt x="0" y="14"/>
                  </a:moveTo>
                  <a:lnTo>
                    <a:pt x="0" y="14"/>
                  </a:lnTo>
                  <a:lnTo>
                    <a:pt x="29" y="43"/>
                  </a:lnTo>
                  <a:lnTo>
                    <a:pt x="79" y="42"/>
                  </a:lnTo>
                  <a:lnTo>
                    <a:pt x="85" y="56"/>
                  </a:lnTo>
                  <a:lnTo>
                    <a:pt x="107" y="63"/>
                  </a:lnTo>
                  <a:lnTo>
                    <a:pt x="145" y="49"/>
                  </a:lnTo>
                  <a:lnTo>
                    <a:pt x="167" y="51"/>
                  </a:lnTo>
                  <a:lnTo>
                    <a:pt x="172" y="38"/>
                  </a:lnTo>
                  <a:lnTo>
                    <a:pt x="130" y="34"/>
                  </a:lnTo>
                  <a:lnTo>
                    <a:pt x="44" y="5"/>
                  </a:lnTo>
                  <a:lnTo>
                    <a:pt x="36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3" name="Freeform 719"/>
            <p:cNvSpPr>
              <a:spLocks/>
            </p:cNvSpPr>
            <p:nvPr/>
          </p:nvSpPr>
          <p:spPr bwMode="auto">
            <a:xfrm>
              <a:off x="2746" y="1683"/>
              <a:ext cx="41" cy="65"/>
            </a:xfrm>
            <a:custGeom>
              <a:avLst/>
              <a:gdLst>
                <a:gd name="T0" fmla="*/ 0 w 45"/>
                <a:gd name="T1" fmla="*/ 100 h 60"/>
                <a:gd name="T2" fmla="*/ 0 w 45"/>
                <a:gd name="T3" fmla="*/ 100 h 60"/>
                <a:gd name="T4" fmla="*/ 3 w 45"/>
                <a:gd name="T5" fmla="*/ 36 h 60"/>
                <a:gd name="T6" fmla="*/ 15 w 45"/>
                <a:gd name="T7" fmla="*/ 0 h 60"/>
                <a:gd name="T8" fmla="*/ 13 w 45"/>
                <a:gd name="T9" fmla="*/ 51 h 60"/>
                <a:gd name="T10" fmla="*/ 17 w 45"/>
                <a:gd name="T11" fmla="*/ 65 h 60"/>
                <a:gd name="T12" fmla="*/ 9 w 45"/>
                <a:gd name="T13" fmla="*/ 95 h 60"/>
                <a:gd name="T14" fmla="*/ 9 w 45"/>
                <a:gd name="T15" fmla="*/ 131 h 60"/>
                <a:gd name="T16" fmla="*/ 5 w 45"/>
                <a:gd name="T17" fmla="*/ 131 h 60"/>
                <a:gd name="T18" fmla="*/ 0 w 45"/>
                <a:gd name="T19" fmla="*/ 100 h 60"/>
                <a:gd name="T20" fmla="*/ 0 w 45"/>
                <a:gd name="T21" fmla="*/ 100 h 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60"/>
                <a:gd name="T35" fmla="*/ 45 w 45"/>
                <a:gd name="T36" fmla="*/ 60 h 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60">
                  <a:moveTo>
                    <a:pt x="0" y="44"/>
                  </a:moveTo>
                  <a:lnTo>
                    <a:pt x="0" y="44"/>
                  </a:lnTo>
                  <a:lnTo>
                    <a:pt x="3" y="16"/>
                  </a:lnTo>
                  <a:lnTo>
                    <a:pt x="38" y="0"/>
                  </a:lnTo>
                  <a:lnTo>
                    <a:pt x="32" y="23"/>
                  </a:lnTo>
                  <a:lnTo>
                    <a:pt x="44" y="29"/>
                  </a:lnTo>
                  <a:lnTo>
                    <a:pt x="22" y="42"/>
                  </a:lnTo>
                  <a:lnTo>
                    <a:pt x="22" y="59"/>
                  </a:lnTo>
                  <a:lnTo>
                    <a:pt x="9" y="59"/>
                  </a:lnTo>
                  <a:lnTo>
                    <a:pt x="0" y="4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4" name="Freeform 720"/>
            <p:cNvSpPr>
              <a:spLocks/>
            </p:cNvSpPr>
            <p:nvPr/>
          </p:nvSpPr>
          <p:spPr bwMode="auto">
            <a:xfrm>
              <a:off x="2773" y="1732"/>
              <a:ext cx="16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4 w 18"/>
                <a:gd name="T5" fmla="*/ 0 h 17"/>
                <a:gd name="T6" fmla="*/ 5 w 18"/>
                <a:gd name="T7" fmla="*/ 8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3" y="0"/>
                  </a:lnTo>
                  <a:lnTo>
                    <a:pt x="17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5" name="Freeform 721"/>
            <p:cNvSpPr>
              <a:spLocks/>
            </p:cNvSpPr>
            <p:nvPr/>
          </p:nvSpPr>
          <p:spPr bwMode="auto">
            <a:xfrm>
              <a:off x="2791" y="1717"/>
              <a:ext cx="24" cy="28"/>
            </a:xfrm>
            <a:custGeom>
              <a:avLst/>
              <a:gdLst>
                <a:gd name="T0" fmla="*/ 0 w 27"/>
                <a:gd name="T1" fmla="*/ 26 h 26"/>
                <a:gd name="T2" fmla="*/ 0 w 27"/>
                <a:gd name="T3" fmla="*/ 26 h 26"/>
                <a:gd name="T4" fmla="*/ 6 w 27"/>
                <a:gd name="T5" fmla="*/ 52 h 26"/>
                <a:gd name="T6" fmla="*/ 8 w 27"/>
                <a:gd name="T7" fmla="*/ 22 h 26"/>
                <a:gd name="T8" fmla="*/ 7 w 27"/>
                <a:gd name="T9" fmla="*/ 0 h 26"/>
                <a:gd name="T10" fmla="*/ 0 w 27"/>
                <a:gd name="T11" fmla="*/ 26 h 26"/>
                <a:gd name="T12" fmla="*/ 0 w 27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6"/>
                <a:gd name="T23" fmla="*/ 27 w 2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6">
                  <a:moveTo>
                    <a:pt x="0" y="13"/>
                  </a:moveTo>
                  <a:lnTo>
                    <a:pt x="0" y="13"/>
                  </a:lnTo>
                  <a:lnTo>
                    <a:pt x="19" y="25"/>
                  </a:lnTo>
                  <a:lnTo>
                    <a:pt x="26" y="11"/>
                  </a:lnTo>
                  <a:lnTo>
                    <a:pt x="21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6" name="Freeform 722"/>
            <p:cNvSpPr>
              <a:spLocks/>
            </p:cNvSpPr>
            <p:nvPr/>
          </p:nvSpPr>
          <p:spPr bwMode="auto">
            <a:xfrm>
              <a:off x="1565" y="2403"/>
              <a:ext cx="51" cy="32"/>
            </a:xfrm>
            <a:custGeom>
              <a:avLst/>
              <a:gdLst>
                <a:gd name="T0" fmla="*/ 0 w 56"/>
                <a:gd name="T1" fmla="*/ 0 h 29"/>
                <a:gd name="T2" fmla="*/ 0 w 56"/>
                <a:gd name="T3" fmla="*/ 0 h 29"/>
                <a:gd name="T4" fmla="*/ 0 w 56"/>
                <a:gd name="T5" fmla="*/ 75 h 29"/>
                <a:gd name="T6" fmla="*/ 22 w 56"/>
                <a:gd name="T7" fmla="*/ 47 h 29"/>
                <a:gd name="T8" fmla="*/ 12 w 56"/>
                <a:gd name="T9" fmla="*/ 3 h 29"/>
                <a:gd name="T10" fmla="*/ 0 w 56"/>
                <a:gd name="T11" fmla="*/ 0 h 29"/>
                <a:gd name="T12" fmla="*/ 0 w 56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29"/>
                <a:gd name="T23" fmla="*/ 56 w 56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29">
                  <a:moveTo>
                    <a:pt x="0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55" y="18"/>
                  </a:lnTo>
                  <a:lnTo>
                    <a:pt x="30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7" name="Freeform 723"/>
            <p:cNvSpPr>
              <a:spLocks/>
            </p:cNvSpPr>
            <p:nvPr/>
          </p:nvSpPr>
          <p:spPr bwMode="auto">
            <a:xfrm>
              <a:off x="1433" y="2702"/>
              <a:ext cx="83" cy="101"/>
            </a:xfrm>
            <a:custGeom>
              <a:avLst/>
              <a:gdLst>
                <a:gd name="T0" fmla="*/ 0 w 92"/>
                <a:gd name="T1" fmla="*/ 80 h 93"/>
                <a:gd name="T2" fmla="*/ 0 w 92"/>
                <a:gd name="T3" fmla="*/ 80 h 93"/>
                <a:gd name="T4" fmla="*/ 0 w 92"/>
                <a:gd name="T5" fmla="*/ 121 h 93"/>
                <a:gd name="T6" fmla="*/ 5 w 92"/>
                <a:gd name="T7" fmla="*/ 131 h 93"/>
                <a:gd name="T8" fmla="*/ 5 w 92"/>
                <a:gd name="T9" fmla="*/ 164 h 93"/>
                <a:gd name="T10" fmla="*/ 4 w 92"/>
                <a:gd name="T11" fmla="*/ 204 h 93"/>
                <a:gd name="T12" fmla="*/ 10 w 92"/>
                <a:gd name="T13" fmla="*/ 210 h 93"/>
                <a:gd name="T14" fmla="*/ 16 w 92"/>
                <a:gd name="T15" fmla="*/ 152 h 93"/>
                <a:gd name="T16" fmla="*/ 30 w 92"/>
                <a:gd name="T17" fmla="*/ 106 h 93"/>
                <a:gd name="T18" fmla="*/ 32 w 92"/>
                <a:gd name="T19" fmla="*/ 50 h 93"/>
                <a:gd name="T20" fmla="*/ 21 w 92"/>
                <a:gd name="T21" fmla="*/ 39 h 93"/>
                <a:gd name="T22" fmla="*/ 12 w 92"/>
                <a:gd name="T23" fmla="*/ 0 h 93"/>
                <a:gd name="T24" fmla="*/ 5 w 92"/>
                <a:gd name="T25" fmla="*/ 18 h 93"/>
                <a:gd name="T26" fmla="*/ 0 w 92"/>
                <a:gd name="T27" fmla="*/ 80 h 93"/>
                <a:gd name="T28" fmla="*/ 0 w 92"/>
                <a:gd name="T29" fmla="*/ 80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3"/>
                <a:gd name="T47" fmla="*/ 92 w 92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3">
                  <a:moveTo>
                    <a:pt x="0" y="35"/>
                  </a:moveTo>
                  <a:lnTo>
                    <a:pt x="0" y="35"/>
                  </a:lnTo>
                  <a:lnTo>
                    <a:pt x="0" y="53"/>
                  </a:lnTo>
                  <a:lnTo>
                    <a:pt x="16" y="58"/>
                  </a:lnTo>
                  <a:lnTo>
                    <a:pt x="8" y="72"/>
                  </a:lnTo>
                  <a:lnTo>
                    <a:pt x="4" y="88"/>
                  </a:lnTo>
                  <a:lnTo>
                    <a:pt x="27" y="92"/>
                  </a:lnTo>
                  <a:lnTo>
                    <a:pt x="45" y="67"/>
                  </a:lnTo>
                  <a:lnTo>
                    <a:pt x="83" y="46"/>
                  </a:lnTo>
                  <a:lnTo>
                    <a:pt x="91" y="22"/>
                  </a:lnTo>
                  <a:lnTo>
                    <a:pt x="57" y="17"/>
                  </a:lnTo>
                  <a:lnTo>
                    <a:pt x="32" y="0"/>
                  </a:lnTo>
                  <a:lnTo>
                    <a:pt x="11" y="8"/>
                  </a:lnTo>
                  <a:lnTo>
                    <a:pt x="0" y="35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8" name="Freeform 724"/>
            <p:cNvSpPr>
              <a:spLocks/>
            </p:cNvSpPr>
            <p:nvPr/>
          </p:nvSpPr>
          <p:spPr bwMode="auto">
            <a:xfrm>
              <a:off x="1296" y="2492"/>
              <a:ext cx="35" cy="18"/>
            </a:xfrm>
            <a:custGeom>
              <a:avLst/>
              <a:gdLst>
                <a:gd name="T0" fmla="*/ 0 w 38"/>
                <a:gd name="T1" fmla="*/ 22 h 17"/>
                <a:gd name="T2" fmla="*/ 0 w 38"/>
                <a:gd name="T3" fmla="*/ 22 h 17"/>
                <a:gd name="T4" fmla="*/ 6 w 38"/>
                <a:gd name="T5" fmla="*/ 0 h 17"/>
                <a:gd name="T6" fmla="*/ 17 w 38"/>
                <a:gd name="T7" fmla="*/ 26 h 17"/>
                <a:gd name="T8" fmla="*/ 0 w 38"/>
                <a:gd name="T9" fmla="*/ 22 h 17"/>
                <a:gd name="T10" fmla="*/ 0 w 38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17"/>
                <a:gd name="T20" fmla="*/ 38 w 3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17">
                  <a:moveTo>
                    <a:pt x="0" y="1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37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1" name="Freeform 727"/>
            <p:cNvSpPr>
              <a:spLocks/>
            </p:cNvSpPr>
            <p:nvPr/>
          </p:nvSpPr>
          <p:spPr bwMode="auto">
            <a:xfrm>
              <a:off x="2931" y="1369"/>
              <a:ext cx="161" cy="263"/>
            </a:xfrm>
            <a:custGeom>
              <a:avLst/>
              <a:gdLst>
                <a:gd name="T0" fmla="*/ 0 w 179"/>
                <a:gd name="T1" fmla="*/ 57 h 241"/>
                <a:gd name="T2" fmla="*/ 0 w 179"/>
                <a:gd name="T3" fmla="*/ 57 h 241"/>
                <a:gd name="T4" fmla="*/ 4 w 179"/>
                <a:gd name="T5" fmla="*/ 38 h 241"/>
                <a:gd name="T6" fmla="*/ 10 w 179"/>
                <a:gd name="T7" fmla="*/ 74 h 241"/>
                <a:gd name="T8" fmla="*/ 22 w 179"/>
                <a:gd name="T9" fmla="*/ 80 h 241"/>
                <a:gd name="T10" fmla="*/ 29 w 179"/>
                <a:gd name="T11" fmla="*/ 57 h 241"/>
                <a:gd name="T12" fmla="*/ 31 w 179"/>
                <a:gd name="T13" fmla="*/ 4 h 241"/>
                <a:gd name="T14" fmla="*/ 42 w 179"/>
                <a:gd name="T15" fmla="*/ 0 h 241"/>
                <a:gd name="T16" fmla="*/ 49 w 179"/>
                <a:gd name="T17" fmla="*/ 17 h 241"/>
                <a:gd name="T18" fmla="*/ 48 w 179"/>
                <a:gd name="T19" fmla="*/ 57 h 241"/>
                <a:gd name="T20" fmla="*/ 44 w 179"/>
                <a:gd name="T21" fmla="*/ 97 h 241"/>
                <a:gd name="T22" fmla="*/ 54 w 179"/>
                <a:gd name="T23" fmla="*/ 146 h 241"/>
                <a:gd name="T24" fmla="*/ 49 w 179"/>
                <a:gd name="T25" fmla="*/ 183 h 241"/>
                <a:gd name="T26" fmla="*/ 55 w 179"/>
                <a:gd name="T27" fmla="*/ 247 h 241"/>
                <a:gd name="T28" fmla="*/ 52 w 179"/>
                <a:gd name="T29" fmla="*/ 308 h 241"/>
                <a:gd name="T30" fmla="*/ 61 w 179"/>
                <a:gd name="T31" fmla="*/ 423 h 241"/>
                <a:gd name="T32" fmla="*/ 40 w 179"/>
                <a:gd name="T33" fmla="*/ 539 h 241"/>
                <a:gd name="T34" fmla="*/ 13 w 179"/>
                <a:gd name="T35" fmla="*/ 574 h 241"/>
                <a:gd name="T36" fmla="*/ 12 w 179"/>
                <a:gd name="T37" fmla="*/ 550 h 241"/>
                <a:gd name="T38" fmla="*/ 4 w 179"/>
                <a:gd name="T39" fmla="*/ 531 h 241"/>
                <a:gd name="T40" fmla="*/ 4 w 179"/>
                <a:gd name="T41" fmla="*/ 422 h 241"/>
                <a:gd name="T42" fmla="*/ 28 w 179"/>
                <a:gd name="T43" fmla="*/ 299 h 241"/>
                <a:gd name="T44" fmla="*/ 20 w 179"/>
                <a:gd name="T45" fmla="*/ 239 h 241"/>
                <a:gd name="T46" fmla="*/ 16 w 179"/>
                <a:gd name="T47" fmla="*/ 123 h 241"/>
                <a:gd name="T48" fmla="*/ 0 w 179"/>
                <a:gd name="T49" fmla="*/ 57 h 241"/>
                <a:gd name="T50" fmla="*/ 0 w 179"/>
                <a:gd name="T51" fmla="*/ 57 h 2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9"/>
                <a:gd name="T79" fmla="*/ 0 h 241"/>
                <a:gd name="T80" fmla="*/ 179 w 179"/>
                <a:gd name="T81" fmla="*/ 241 h 24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9" h="241">
                  <a:moveTo>
                    <a:pt x="0" y="24"/>
                  </a:moveTo>
                  <a:lnTo>
                    <a:pt x="0" y="24"/>
                  </a:lnTo>
                  <a:lnTo>
                    <a:pt x="10" y="16"/>
                  </a:lnTo>
                  <a:lnTo>
                    <a:pt x="29" y="31"/>
                  </a:lnTo>
                  <a:lnTo>
                    <a:pt x="63" y="33"/>
                  </a:lnTo>
                  <a:lnTo>
                    <a:pt x="83" y="24"/>
                  </a:lnTo>
                  <a:lnTo>
                    <a:pt x="89" y="4"/>
                  </a:lnTo>
                  <a:lnTo>
                    <a:pt x="121" y="0"/>
                  </a:lnTo>
                  <a:lnTo>
                    <a:pt x="139" y="7"/>
                  </a:lnTo>
                  <a:lnTo>
                    <a:pt x="137" y="24"/>
                  </a:lnTo>
                  <a:lnTo>
                    <a:pt x="129" y="41"/>
                  </a:lnTo>
                  <a:lnTo>
                    <a:pt x="153" y="61"/>
                  </a:lnTo>
                  <a:lnTo>
                    <a:pt x="139" y="76"/>
                  </a:lnTo>
                  <a:lnTo>
                    <a:pt x="157" y="104"/>
                  </a:lnTo>
                  <a:lnTo>
                    <a:pt x="149" y="127"/>
                  </a:lnTo>
                  <a:lnTo>
                    <a:pt x="178" y="177"/>
                  </a:lnTo>
                  <a:lnTo>
                    <a:pt x="116" y="225"/>
                  </a:lnTo>
                  <a:lnTo>
                    <a:pt x="39" y="240"/>
                  </a:lnTo>
                  <a:lnTo>
                    <a:pt x="35" y="230"/>
                  </a:lnTo>
                  <a:lnTo>
                    <a:pt x="10" y="223"/>
                  </a:lnTo>
                  <a:lnTo>
                    <a:pt x="7" y="176"/>
                  </a:lnTo>
                  <a:lnTo>
                    <a:pt x="80" y="125"/>
                  </a:lnTo>
                  <a:lnTo>
                    <a:pt x="57" y="100"/>
                  </a:lnTo>
                  <a:lnTo>
                    <a:pt x="47" y="51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2" name="Freeform 728"/>
            <p:cNvSpPr>
              <a:spLocks/>
            </p:cNvSpPr>
            <p:nvPr/>
          </p:nvSpPr>
          <p:spPr bwMode="auto">
            <a:xfrm>
              <a:off x="2558" y="1828"/>
              <a:ext cx="188" cy="177"/>
            </a:xfrm>
            <a:custGeom>
              <a:avLst/>
              <a:gdLst>
                <a:gd name="T0" fmla="*/ 0 w 209"/>
                <a:gd name="T1" fmla="*/ 118 h 162"/>
                <a:gd name="T2" fmla="*/ 0 w 209"/>
                <a:gd name="T3" fmla="*/ 118 h 162"/>
                <a:gd name="T4" fmla="*/ 4 w 209"/>
                <a:gd name="T5" fmla="*/ 153 h 162"/>
                <a:gd name="T6" fmla="*/ 17 w 209"/>
                <a:gd name="T7" fmla="*/ 179 h 162"/>
                <a:gd name="T8" fmla="*/ 14 w 209"/>
                <a:gd name="T9" fmla="*/ 196 h 162"/>
                <a:gd name="T10" fmla="*/ 20 w 209"/>
                <a:gd name="T11" fmla="*/ 220 h 162"/>
                <a:gd name="T12" fmla="*/ 22 w 209"/>
                <a:gd name="T13" fmla="*/ 263 h 162"/>
                <a:gd name="T14" fmla="*/ 16 w 209"/>
                <a:gd name="T15" fmla="*/ 346 h 162"/>
                <a:gd name="T16" fmla="*/ 34 w 209"/>
                <a:gd name="T17" fmla="*/ 378 h 162"/>
                <a:gd name="T18" fmla="*/ 36 w 209"/>
                <a:gd name="T19" fmla="*/ 383 h 162"/>
                <a:gd name="T20" fmla="*/ 44 w 209"/>
                <a:gd name="T21" fmla="*/ 389 h 162"/>
                <a:gd name="T22" fmla="*/ 44 w 209"/>
                <a:gd name="T23" fmla="*/ 355 h 162"/>
                <a:gd name="T24" fmla="*/ 49 w 209"/>
                <a:gd name="T25" fmla="*/ 337 h 162"/>
                <a:gd name="T26" fmla="*/ 61 w 209"/>
                <a:gd name="T27" fmla="*/ 358 h 162"/>
                <a:gd name="T28" fmla="*/ 68 w 209"/>
                <a:gd name="T29" fmla="*/ 325 h 162"/>
                <a:gd name="T30" fmla="*/ 64 w 209"/>
                <a:gd name="T31" fmla="*/ 282 h 162"/>
                <a:gd name="T32" fmla="*/ 67 w 209"/>
                <a:gd name="T33" fmla="*/ 235 h 162"/>
                <a:gd name="T34" fmla="*/ 61 w 209"/>
                <a:gd name="T35" fmla="*/ 209 h 162"/>
                <a:gd name="T36" fmla="*/ 68 w 209"/>
                <a:gd name="T37" fmla="*/ 157 h 162"/>
                <a:gd name="T38" fmla="*/ 72 w 209"/>
                <a:gd name="T39" fmla="*/ 99 h 162"/>
                <a:gd name="T40" fmla="*/ 61 w 209"/>
                <a:gd name="T41" fmla="*/ 73 h 162"/>
                <a:gd name="T42" fmla="*/ 59 w 209"/>
                <a:gd name="T43" fmla="*/ 68 h 162"/>
                <a:gd name="T44" fmla="*/ 42 w 209"/>
                <a:gd name="T45" fmla="*/ 0 h 162"/>
                <a:gd name="T46" fmla="*/ 36 w 209"/>
                <a:gd name="T47" fmla="*/ 5 h 162"/>
                <a:gd name="T48" fmla="*/ 29 w 209"/>
                <a:gd name="T49" fmla="*/ 74 h 162"/>
                <a:gd name="T50" fmla="*/ 16 w 209"/>
                <a:gd name="T51" fmla="*/ 62 h 162"/>
                <a:gd name="T52" fmla="*/ 18 w 209"/>
                <a:gd name="T53" fmla="*/ 116 h 162"/>
                <a:gd name="T54" fmla="*/ 0 w 209"/>
                <a:gd name="T55" fmla="*/ 118 h 162"/>
                <a:gd name="T56" fmla="*/ 0 w 209"/>
                <a:gd name="T57" fmla="*/ 118 h 1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9"/>
                <a:gd name="T88" fmla="*/ 0 h 162"/>
                <a:gd name="T89" fmla="*/ 209 w 209"/>
                <a:gd name="T90" fmla="*/ 162 h 1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9" h="162">
                  <a:moveTo>
                    <a:pt x="0" y="49"/>
                  </a:moveTo>
                  <a:lnTo>
                    <a:pt x="0" y="49"/>
                  </a:lnTo>
                  <a:lnTo>
                    <a:pt x="6" y="63"/>
                  </a:lnTo>
                  <a:lnTo>
                    <a:pt x="50" y="73"/>
                  </a:lnTo>
                  <a:lnTo>
                    <a:pt x="43" y="80"/>
                  </a:lnTo>
                  <a:lnTo>
                    <a:pt x="59" y="91"/>
                  </a:lnTo>
                  <a:lnTo>
                    <a:pt x="65" y="109"/>
                  </a:lnTo>
                  <a:lnTo>
                    <a:pt x="47" y="143"/>
                  </a:lnTo>
                  <a:lnTo>
                    <a:pt x="98" y="156"/>
                  </a:lnTo>
                  <a:lnTo>
                    <a:pt x="104" y="158"/>
                  </a:lnTo>
                  <a:lnTo>
                    <a:pt x="128" y="161"/>
                  </a:lnTo>
                  <a:lnTo>
                    <a:pt x="128" y="146"/>
                  </a:lnTo>
                  <a:lnTo>
                    <a:pt x="141" y="139"/>
                  </a:lnTo>
                  <a:lnTo>
                    <a:pt x="177" y="148"/>
                  </a:lnTo>
                  <a:lnTo>
                    <a:pt x="198" y="134"/>
                  </a:lnTo>
                  <a:lnTo>
                    <a:pt x="185" y="116"/>
                  </a:lnTo>
                  <a:lnTo>
                    <a:pt x="189" y="96"/>
                  </a:lnTo>
                  <a:lnTo>
                    <a:pt x="174" y="86"/>
                  </a:lnTo>
                  <a:lnTo>
                    <a:pt x="198" y="65"/>
                  </a:lnTo>
                  <a:lnTo>
                    <a:pt x="208" y="41"/>
                  </a:lnTo>
                  <a:lnTo>
                    <a:pt x="177" y="30"/>
                  </a:lnTo>
                  <a:lnTo>
                    <a:pt x="169" y="28"/>
                  </a:lnTo>
                  <a:lnTo>
                    <a:pt x="121" y="0"/>
                  </a:lnTo>
                  <a:lnTo>
                    <a:pt x="105" y="5"/>
                  </a:lnTo>
                  <a:lnTo>
                    <a:pt x="86" y="31"/>
                  </a:lnTo>
                  <a:lnTo>
                    <a:pt x="46" y="26"/>
                  </a:lnTo>
                  <a:lnTo>
                    <a:pt x="52" y="48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3" name="Freeform 729"/>
            <p:cNvSpPr>
              <a:spLocks/>
            </p:cNvSpPr>
            <p:nvPr/>
          </p:nvSpPr>
          <p:spPr bwMode="auto">
            <a:xfrm>
              <a:off x="2753" y="1991"/>
              <a:ext cx="16" cy="34"/>
            </a:xfrm>
            <a:custGeom>
              <a:avLst/>
              <a:gdLst>
                <a:gd name="T0" fmla="*/ 0 w 18"/>
                <a:gd name="T1" fmla="*/ 35 h 31"/>
                <a:gd name="T2" fmla="*/ 0 w 18"/>
                <a:gd name="T3" fmla="*/ 35 h 31"/>
                <a:gd name="T4" fmla="*/ 4 w 18"/>
                <a:gd name="T5" fmla="*/ 76 h 31"/>
                <a:gd name="T6" fmla="*/ 5 w 18"/>
                <a:gd name="T7" fmla="*/ 0 h 31"/>
                <a:gd name="T8" fmla="*/ 0 w 18"/>
                <a:gd name="T9" fmla="*/ 35 h 31"/>
                <a:gd name="T10" fmla="*/ 0 w 18"/>
                <a:gd name="T11" fmla="*/ 35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1"/>
                <a:gd name="T20" fmla="*/ 18 w 18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1">
                  <a:moveTo>
                    <a:pt x="0" y="14"/>
                  </a:moveTo>
                  <a:lnTo>
                    <a:pt x="0" y="14"/>
                  </a:lnTo>
                  <a:lnTo>
                    <a:pt x="15" y="30"/>
                  </a:lnTo>
                  <a:lnTo>
                    <a:pt x="17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4" name="Freeform 730"/>
            <p:cNvSpPr>
              <a:spLocks/>
            </p:cNvSpPr>
            <p:nvPr/>
          </p:nvSpPr>
          <p:spPr bwMode="auto">
            <a:xfrm>
              <a:off x="1822" y="2636"/>
              <a:ext cx="46" cy="57"/>
            </a:xfrm>
            <a:custGeom>
              <a:avLst/>
              <a:gdLst>
                <a:gd name="T0" fmla="*/ 0 w 49"/>
                <a:gd name="T1" fmla="*/ 124 h 52"/>
                <a:gd name="T2" fmla="*/ 0 w 49"/>
                <a:gd name="T3" fmla="*/ 124 h 52"/>
                <a:gd name="T4" fmla="*/ 7 w 49"/>
                <a:gd name="T5" fmla="*/ 0 h 52"/>
                <a:gd name="T6" fmla="*/ 25 w 49"/>
                <a:gd name="T7" fmla="*/ 52 h 52"/>
                <a:gd name="T8" fmla="*/ 13 w 49"/>
                <a:gd name="T9" fmla="*/ 126 h 52"/>
                <a:gd name="T10" fmla="*/ 0 w 49"/>
                <a:gd name="T11" fmla="*/ 124 h 52"/>
                <a:gd name="T12" fmla="*/ 0 w 49"/>
                <a:gd name="T13" fmla="*/ 124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52"/>
                <a:gd name="T23" fmla="*/ 49 w 49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52">
                  <a:moveTo>
                    <a:pt x="0" y="49"/>
                  </a:moveTo>
                  <a:lnTo>
                    <a:pt x="0" y="49"/>
                  </a:lnTo>
                  <a:lnTo>
                    <a:pt x="7" y="0"/>
                  </a:lnTo>
                  <a:lnTo>
                    <a:pt x="48" y="21"/>
                  </a:lnTo>
                  <a:lnTo>
                    <a:pt x="23" y="51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5" name="Freeform 731"/>
            <p:cNvSpPr>
              <a:spLocks/>
            </p:cNvSpPr>
            <p:nvPr/>
          </p:nvSpPr>
          <p:spPr bwMode="auto">
            <a:xfrm>
              <a:off x="2715" y="1747"/>
              <a:ext cx="128" cy="157"/>
            </a:xfrm>
            <a:custGeom>
              <a:avLst/>
              <a:gdLst>
                <a:gd name="T0" fmla="*/ 0 w 142"/>
                <a:gd name="T1" fmla="*/ 148 h 143"/>
                <a:gd name="T2" fmla="*/ 0 w 142"/>
                <a:gd name="T3" fmla="*/ 148 h 143"/>
                <a:gd name="T4" fmla="*/ 0 w 142"/>
                <a:gd name="T5" fmla="*/ 209 h 143"/>
                <a:gd name="T6" fmla="*/ 1 w 142"/>
                <a:gd name="T7" fmla="*/ 233 h 143"/>
                <a:gd name="T8" fmla="*/ 3 w 142"/>
                <a:gd name="T9" fmla="*/ 262 h 143"/>
                <a:gd name="T10" fmla="*/ 13 w 142"/>
                <a:gd name="T11" fmla="*/ 293 h 143"/>
                <a:gd name="T12" fmla="*/ 9 w 142"/>
                <a:gd name="T13" fmla="*/ 355 h 143"/>
                <a:gd name="T14" fmla="*/ 20 w 142"/>
                <a:gd name="T15" fmla="*/ 360 h 143"/>
                <a:gd name="T16" fmla="*/ 39 w 142"/>
                <a:gd name="T17" fmla="*/ 360 h 143"/>
                <a:gd name="T18" fmla="*/ 45 w 142"/>
                <a:gd name="T19" fmla="*/ 301 h 143"/>
                <a:gd name="T20" fmla="*/ 33 w 142"/>
                <a:gd name="T21" fmla="*/ 229 h 143"/>
                <a:gd name="T22" fmla="*/ 46 w 142"/>
                <a:gd name="T23" fmla="*/ 190 h 143"/>
                <a:gd name="T24" fmla="*/ 50 w 142"/>
                <a:gd name="T25" fmla="*/ 198 h 143"/>
                <a:gd name="T26" fmla="*/ 46 w 142"/>
                <a:gd name="T27" fmla="*/ 56 h 143"/>
                <a:gd name="T28" fmla="*/ 37 w 142"/>
                <a:gd name="T29" fmla="*/ 18 h 143"/>
                <a:gd name="T30" fmla="*/ 27 w 142"/>
                <a:gd name="T31" fmla="*/ 44 h 143"/>
                <a:gd name="T32" fmla="*/ 29 w 142"/>
                <a:gd name="T33" fmla="*/ 24 h 143"/>
                <a:gd name="T34" fmla="*/ 20 w 142"/>
                <a:gd name="T35" fmla="*/ 0 h 143"/>
                <a:gd name="T36" fmla="*/ 15 w 142"/>
                <a:gd name="T37" fmla="*/ 0 h 143"/>
                <a:gd name="T38" fmla="*/ 15 w 142"/>
                <a:gd name="T39" fmla="*/ 77 h 143"/>
                <a:gd name="T40" fmla="*/ 10 w 142"/>
                <a:gd name="T41" fmla="*/ 56 h 143"/>
                <a:gd name="T42" fmla="*/ 7 w 142"/>
                <a:gd name="T43" fmla="*/ 78 h 143"/>
                <a:gd name="T44" fmla="*/ 5 w 142"/>
                <a:gd name="T45" fmla="*/ 131 h 143"/>
                <a:gd name="T46" fmla="*/ 0 w 142"/>
                <a:gd name="T47" fmla="*/ 148 h 143"/>
                <a:gd name="T48" fmla="*/ 0 w 142"/>
                <a:gd name="T49" fmla="*/ 148 h 1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2"/>
                <a:gd name="T76" fmla="*/ 0 h 143"/>
                <a:gd name="T77" fmla="*/ 142 w 142"/>
                <a:gd name="T78" fmla="*/ 143 h 1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2" h="143">
                  <a:moveTo>
                    <a:pt x="0" y="58"/>
                  </a:moveTo>
                  <a:lnTo>
                    <a:pt x="0" y="58"/>
                  </a:lnTo>
                  <a:lnTo>
                    <a:pt x="0" y="81"/>
                  </a:lnTo>
                  <a:lnTo>
                    <a:pt x="1" y="91"/>
                  </a:lnTo>
                  <a:lnTo>
                    <a:pt x="3" y="104"/>
                  </a:lnTo>
                  <a:lnTo>
                    <a:pt x="34" y="115"/>
                  </a:lnTo>
                  <a:lnTo>
                    <a:pt x="24" y="139"/>
                  </a:lnTo>
                  <a:lnTo>
                    <a:pt x="56" y="142"/>
                  </a:lnTo>
                  <a:lnTo>
                    <a:pt x="111" y="142"/>
                  </a:lnTo>
                  <a:lnTo>
                    <a:pt x="126" y="118"/>
                  </a:lnTo>
                  <a:lnTo>
                    <a:pt x="96" y="89"/>
                  </a:lnTo>
                  <a:lnTo>
                    <a:pt x="132" y="74"/>
                  </a:lnTo>
                  <a:lnTo>
                    <a:pt x="141" y="78"/>
                  </a:lnTo>
                  <a:lnTo>
                    <a:pt x="132" y="22"/>
                  </a:lnTo>
                  <a:lnTo>
                    <a:pt x="105" y="7"/>
                  </a:lnTo>
                  <a:lnTo>
                    <a:pt x="76" y="17"/>
                  </a:lnTo>
                  <a:lnTo>
                    <a:pt x="81" y="10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43" y="30"/>
                  </a:lnTo>
                  <a:lnTo>
                    <a:pt x="27" y="22"/>
                  </a:lnTo>
                  <a:lnTo>
                    <a:pt x="19" y="31"/>
                  </a:lnTo>
                  <a:lnTo>
                    <a:pt x="15" y="51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6" name="Freeform 732"/>
            <p:cNvSpPr>
              <a:spLocks/>
            </p:cNvSpPr>
            <p:nvPr/>
          </p:nvSpPr>
          <p:spPr bwMode="auto">
            <a:xfrm>
              <a:off x="2925" y="2014"/>
              <a:ext cx="92" cy="103"/>
            </a:xfrm>
            <a:custGeom>
              <a:avLst/>
              <a:gdLst>
                <a:gd name="T0" fmla="*/ 0 w 103"/>
                <a:gd name="T1" fmla="*/ 95 h 94"/>
                <a:gd name="T2" fmla="*/ 0 w 103"/>
                <a:gd name="T3" fmla="*/ 95 h 94"/>
                <a:gd name="T4" fmla="*/ 4 w 103"/>
                <a:gd name="T5" fmla="*/ 41 h 94"/>
                <a:gd name="T6" fmla="*/ 15 w 103"/>
                <a:gd name="T7" fmla="*/ 20 h 94"/>
                <a:gd name="T8" fmla="*/ 29 w 103"/>
                <a:gd name="T9" fmla="*/ 20 h 94"/>
                <a:gd name="T10" fmla="*/ 33 w 103"/>
                <a:gd name="T11" fmla="*/ 0 h 94"/>
                <a:gd name="T12" fmla="*/ 32 w 103"/>
                <a:gd name="T13" fmla="*/ 47 h 94"/>
                <a:gd name="T14" fmla="*/ 22 w 103"/>
                <a:gd name="T15" fmla="*/ 37 h 94"/>
                <a:gd name="T16" fmla="*/ 17 w 103"/>
                <a:gd name="T17" fmla="*/ 79 h 94"/>
                <a:gd name="T18" fmla="*/ 13 w 103"/>
                <a:gd name="T19" fmla="*/ 57 h 94"/>
                <a:gd name="T20" fmla="*/ 17 w 103"/>
                <a:gd name="T21" fmla="*/ 114 h 94"/>
                <a:gd name="T22" fmla="*/ 12 w 103"/>
                <a:gd name="T23" fmla="*/ 126 h 94"/>
                <a:gd name="T24" fmla="*/ 21 w 103"/>
                <a:gd name="T25" fmla="*/ 155 h 94"/>
                <a:gd name="T26" fmla="*/ 21 w 103"/>
                <a:gd name="T27" fmla="*/ 178 h 94"/>
                <a:gd name="T28" fmla="*/ 13 w 103"/>
                <a:gd name="T29" fmla="*/ 186 h 94"/>
                <a:gd name="T30" fmla="*/ 16 w 103"/>
                <a:gd name="T31" fmla="*/ 234 h 94"/>
                <a:gd name="T32" fmla="*/ 8 w 103"/>
                <a:gd name="T33" fmla="*/ 215 h 94"/>
                <a:gd name="T34" fmla="*/ 5 w 103"/>
                <a:gd name="T35" fmla="*/ 175 h 94"/>
                <a:gd name="T36" fmla="*/ 17 w 103"/>
                <a:gd name="T37" fmla="*/ 155 h 94"/>
                <a:gd name="T38" fmla="*/ 5 w 103"/>
                <a:gd name="T39" fmla="*/ 151 h 94"/>
                <a:gd name="T40" fmla="*/ 0 w 103"/>
                <a:gd name="T41" fmla="*/ 95 h 94"/>
                <a:gd name="T42" fmla="*/ 0 w 103"/>
                <a:gd name="T43" fmla="*/ 9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3"/>
                <a:gd name="T67" fmla="*/ 0 h 94"/>
                <a:gd name="T68" fmla="*/ 103 w 103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3" h="94">
                  <a:moveTo>
                    <a:pt x="0" y="38"/>
                  </a:moveTo>
                  <a:lnTo>
                    <a:pt x="0" y="38"/>
                  </a:lnTo>
                  <a:lnTo>
                    <a:pt x="13" y="16"/>
                  </a:lnTo>
                  <a:lnTo>
                    <a:pt x="46" y="8"/>
                  </a:lnTo>
                  <a:lnTo>
                    <a:pt x="87" y="8"/>
                  </a:lnTo>
                  <a:lnTo>
                    <a:pt x="102" y="0"/>
                  </a:lnTo>
                  <a:lnTo>
                    <a:pt x="97" y="19"/>
                  </a:lnTo>
                  <a:lnTo>
                    <a:pt x="69" y="15"/>
                  </a:lnTo>
                  <a:lnTo>
                    <a:pt x="54" y="32"/>
                  </a:lnTo>
                  <a:lnTo>
                    <a:pt x="40" y="23"/>
                  </a:lnTo>
                  <a:lnTo>
                    <a:pt x="51" y="46"/>
                  </a:lnTo>
                  <a:lnTo>
                    <a:pt x="38" y="51"/>
                  </a:lnTo>
                  <a:lnTo>
                    <a:pt x="63" y="62"/>
                  </a:lnTo>
                  <a:lnTo>
                    <a:pt x="63" y="71"/>
                  </a:lnTo>
                  <a:lnTo>
                    <a:pt x="42" y="75"/>
                  </a:lnTo>
                  <a:lnTo>
                    <a:pt x="49" y="93"/>
                  </a:lnTo>
                  <a:lnTo>
                    <a:pt x="23" y="86"/>
                  </a:lnTo>
                  <a:lnTo>
                    <a:pt x="16" y="69"/>
                  </a:lnTo>
                  <a:lnTo>
                    <a:pt x="50" y="62"/>
                  </a:lnTo>
                  <a:lnTo>
                    <a:pt x="16" y="6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7" name="Freeform 733"/>
            <p:cNvSpPr>
              <a:spLocks/>
            </p:cNvSpPr>
            <p:nvPr/>
          </p:nvSpPr>
          <p:spPr bwMode="auto">
            <a:xfrm>
              <a:off x="2974" y="2132"/>
              <a:ext cx="43" cy="19"/>
            </a:xfrm>
            <a:custGeom>
              <a:avLst/>
              <a:gdLst>
                <a:gd name="T0" fmla="*/ 0 w 48"/>
                <a:gd name="T1" fmla="*/ 49 h 17"/>
                <a:gd name="T2" fmla="*/ 0 w 48"/>
                <a:gd name="T3" fmla="*/ 49 h 17"/>
                <a:gd name="T4" fmla="*/ 4 w 48"/>
                <a:gd name="T5" fmla="*/ 0 h 17"/>
                <a:gd name="T6" fmla="*/ 16 w 48"/>
                <a:gd name="T7" fmla="*/ 49 h 17"/>
                <a:gd name="T8" fmla="*/ 4 w 48"/>
                <a:gd name="T9" fmla="*/ 49 h 17"/>
                <a:gd name="T10" fmla="*/ 0 w 48"/>
                <a:gd name="T11" fmla="*/ 49 h 17"/>
                <a:gd name="T12" fmla="*/ 0 w 48"/>
                <a:gd name="T13" fmla="*/ 4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7"/>
                <a:gd name="T23" fmla="*/ 48 w 48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7">
                  <a:moveTo>
                    <a:pt x="0" y="16"/>
                  </a:moveTo>
                  <a:lnTo>
                    <a:pt x="0" y="16"/>
                  </a:lnTo>
                  <a:lnTo>
                    <a:pt x="4" y="0"/>
                  </a:lnTo>
                  <a:lnTo>
                    <a:pt x="47" y="16"/>
                  </a:lnTo>
                  <a:lnTo>
                    <a:pt x="15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8" name="Freeform 734"/>
            <p:cNvSpPr>
              <a:spLocks/>
            </p:cNvSpPr>
            <p:nvPr/>
          </p:nvSpPr>
          <p:spPr bwMode="auto">
            <a:xfrm>
              <a:off x="1549" y="912"/>
              <a:ext cx="898" cy="715"/>
            </a:xfrm>
            <a:custGeom>
              <a:avLst/>
              <a:gdLst>
                <a:gd name="T0" fmla="*/ 24 w 1000"/>
                <a:gd name="T1" fmla="*/ 379 h 654"/>
                <a:gd name="T2" fmla="*/ 48 w 1000"/>
                <a:gd name="T3" fmla="*/ 317 h 654"/>
                <a:gd name="T4" fmla="*/ 39 w 1000"/>
                <a:gd name="T5" fmla="*/ 306 h 654"/>
                <a:gd name="T6" fmla="*/ 65 w 1000"/>
                <a:gd name="T7" fmla="*/ 204 h 654"/>
                <a:gd name="T8" fmla="*/ 73 w 1000"/>
                <a:gd name="T9" fmla="*/ 137 h 654"/>
                <a:gd name="T10" fmla="*/ 109 w 1000"/>
                <a:gd name="T11" fmla="*/ 133 h 654"/>
                <a:gd name="T12" fmla="*/ 121 w 1000"/>
                <a:gd name="T13" fmla="*/ 114 h 654"/>
                <a:gd name="T14" fmla="*/ 152 w 1000"/>
                <a:gd name="T15" fmla="*/ 133 h 654"/>
                <a:gd name="T16" fmla="*/ 148 w 1000"/>
                <a:gd name="T17" fmla="*/ 68 h 654"/>
                <a:gd name="T18" fmla="*/ 160 w 1000"/>
                <a:gd name="T19" fmla="*/ 57 h 654"/>
                <a:gd name="T20" fmla="*/ 163 w 1000"/>
                <a:gd name="T21" fmla="*/ 21 h 654"/>
                <a:gd name="T22" fmla="*/ 186 w 1000"/>
                <a:gd name="T23" fmla="*/ 27 h 654"/>
                <a:gd name="T24" fmla="*/ 259 w 1000"/>
                <a:gd name="T25" fmla="*/ 19 h 654"/>
                <a:gd name="T26" fmla="*/ 203 w 1000"/>
                <a:gd name="T27" fmla="*/ 57 h 654"/>
                <a:gd name="T28" fmla="*/ 270 w 1000"/>
                <a:gd name="T29" fmla="*/ 57 h 654"/>
                <a:gd name="T30" fmla="*/ 233 w 1000"/>
                <a:gd name="T31" fmla="*/ 128 h 654"/>
                <a:gd name="T32" fmla="*/ 263 w 1000"/>
                <a:gd name="T33" fmla="*/ 150 h 654"/>
                <a:gd name="T34" fmla="*/ 270 w 1000"/>
                <a:gd name="T35" fmla="*/ 265 h 654"/>
                <a:gd name="T36" fmla="*/ 311 w 1000"/>
                <a:gd name="T37" fmla="*/ 150 h 654"/>
                <a:gd name="T38" fmla="*/ 326 w 1000"/>
                <a:gd name="T39" fmla="*/ 235 h 654"/>
                <a:gd name="T40" fmla="*/ 295 w 1000"/>
                <a:gd name="T41" fmla="*/ 321 h 654"/>
                <a:gd name="T42" fmla="*/ 302 w 1000"/>
                <a:gd name="T43" fmla="*/ 364 h 654"/>
                <a:gd name="T44" fmla="*/ 302 w 1000"/>
                <a:gd name="T45" fmla="*/ 479 h 654"/>
                <a:gd name="T46" fmla="*/ 306 w 1000"/>
                <a:gd name="T47" fmla="*/ 548 h 654"/>
                <a:gd name="T48" fmla="*/ 288 w 1000"/>
                <a:gd name="T49" fmla="*/ 593 h 654"/>
                <a:gd name="T50" fmla="*/ 300 w 1000"/>
                <a:gd name="T51" fmla="*/ 676 h 654"/>
                <a:gd name="T52" fmla="*/ 293 w 1000"/>
                <a:gd name="T53" fmla="*/ 683 h 654"/>
                <a:gd name="T54" fmla="*/ 282 w 1000"/>
                <a:gd name="T55" fmla="*/ 732 h 654"/>
                <a:gd name="T56" fmla="*/ 273 w 1000"/>
                <a:gd name="T57" fmla="*/ 767 h 654"/>
                <a:gd name="T58" fmla="*/ 270 w 1000"/>
                <a:gd name="T59" fmla="*/ 843 h 654"/>
                <a:gd name="T60" fmla="*/ 279 w 1000"/>
                <a:gd name="T61" fmla="*/ 919 h 654"/>
                <a:gd name="T62" fmla="*/ 288 w 1000"/>
                <a:gd name="T63" fmla="*/ 989 h 654"/>
                <a:gd name="T64" fmla="*/ 270 w 1000"/>
                <a:gd name="T65" fmla="*/ 935 h 654"/>
                <a:gd name="T66" fmla="*/ 247 w 1000"/>
                <a:gd name="T67" fmla="*/ 989 h 654"/>
                <a:gd name="T68" fmla="*/ 284 w 1000"/>
                <a:gd name="T69" fmla="*/ 1024 h 654"/>
                <a:gd name="T70" fmla="*/ 226 w 1000"/>
                <a:gd name="T71" fmla="*/ 1103 h 654"/>
                <a:gd name="T72" fmla="*/ 208 w 1000"/>
                <a:gd name="T73" fmla="*/ 1244 h 654"/>
                <a:gd name="T74" fmla="*/ 201 w 1000"/>
                <a:gd name="T75" fmla="*/ 1244 h 654"/>
                <a:gd name="T76" fmla="*/ 184 w 1000"/>
                <a:gd name="T77" fmla="*/ 1323 h 654"/>
                <a:gd name="T78" fmla="*/ 181 w 1000"/>
                <a:gd name="T79" fmla="*/ 1393 h 654"/>
                <a:gd name="T80" fmla="*/ 173 w 1000"/>
                <a:gd name="T81" fmla="*/ 1427 h 654"/>
                <a:gd name="T82" fmla="*/ 169 w 1000"/>
                <a:gd name="T83" fmla="*/ 1571 h 654"/>
                <a:gd name="T84" fmla="*/ 155 w 1000"/>
                <a:gd name="T85" fmla="*/ 1550 h 654"/>
                <a:gd name="T86" fmla="*/ 138 w 1000"/>
                <a:gd name="T87" fmla="*/ 1516 h 654"/>
                <a:gd name="T88" fmla="*/ 121 w 1000"/>
                <a:gd name="T89" fmla="*/ 1404 h 654"/>
                <a:gd name="T90" fmla="*/ 117 w 1000"/>
                <a:gd name="T91" fmla="*/ 1368 h 654"/>
                <a:gd name="T92" fmla="*/ 107 w 1000"/>
                <a:gd name="T93" fmla="*/ 1188 h 654"/>
                <a:gd name="T94" fmla="*/ 122 w 1000"/>
                <a:gd name="T95" fmla="*/ 1118 h 654"/>
                <a:gd name="T96" fmla="*/ 127 w 1000"/>
                <a:gd name="T97" fmla="*/ 1022 h 654"/>
                <a:gd name="T98" fmla="*/ 121 w 1000"/>
                <a:gd name="T99" fmla="*/ 984 h 654"/>
                <a:gd name="T100" fmla="*/ 115 w 1000"/>
                <a:gd name="T101" fmla="*/ 940 h 654"/>
                <a:gd name="T102" fmla="*/ 109 w 1000"/>
                <a:gd name="T103" fmla="*/ 890 h 654"/>
                <a:gd name="T104" fmla="*/ 102 w 1000"/>
                <a:gd name="T105" fmla="*/ 890 h 654"/>
                <a:gd name="T106" fmla="*/ 100 w 1000"/>
                <a:gd name="T107" fmla="*/ 793 h 654"/>
                <a:gd name="T108" fmla="*/ 81 w 1000"/>
                <a:gd name="T109" fmla="*/ 633 h 654"/>
                <a:gd name="T110" fmla="*/ 34 w 1000"/>
                <a:gd name="T111" fmla="*/ 593 h 654"/>
                <a:gd name="T112" fmla="*/ 28 w 1000"/>
                <a:gd name="T113" fmla="*/ 561 h 654"/>
                <a:gd name="T114" fmla="*/ 41 w 1000"/>
                <a:gd name="T115" fmla="*/ 517 h 654"/>
                <a:gd name="T116" fmla="*/ 0 w 1000"/>
                <a:gd name="T117" fmla="*/ 446 h 6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00"/>
                <a:gd name="T178" fmla="*/ 0 h 654"/>
                <a:gd name="T179" fmla="*/ 1000 w 1000"/>
                <a:gd name="T180" fmla="*/ 654 h 6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00" h="654">
                  <a:moveTo>
                    <a:pt x="0" y="183"/>
                  </a:moveTo>
                  <a:lnTo>
                    <a:pt x="0" y="183"/>
                  </a:lnTo>
                  <a:lnTo>
                    <a:pt x="5" y="173"/>
                  </a:lnTo>
                  <a:lnTo>
                    <a:pt x="70" y="155"/>
                  </a:lnTo>
                  <a:lnTo>
                    <a:pt x="111" y="155"/>
                  </a:lnTo>
                  <a:lnTo>
                    <a:pt x="133" y="140"/>
                  </a:lnTo>
                  <a:lnTo>
                    <a:pt x="128" y="135"/>
                  </a:lnTo>
                  <a:lnTo>
                    <a:pt x="141" y="130"/>
                  </a:lnTo>
                  <a:lnTo>
                    <a:pt x="130" y="127"/>
                  </a:lnTo>
                  <a:lnTo>
                    <a:pt x="151" y="120"/>
                  </a:lnTo>
                  <a:lnTo>
                    <a:pt x="143" y="115"/>
                  </a:lnTo>
                  <a:lnTo>
                    <a:pt x="114" y="125"/>
                  </a:lnTo>
                  <a:lnTo>
                    <a:pt x="86" y="112"/>
                  </a:lnTo>
                  <a:lnTo>
                    <a:pt x="123" y="105"/>
                  </a:lnTo>
                  <a:lnTo>
                    <a:pt x="143" y="84"/>
                  </a:lnTo>
                  <a:lnTo>
                    <a:pt x="188" y="84"/>
                  </a:lnTo>
                  <a:lnTo>
                    <a:pt x="186" y="61"/>
                  </a:lnTo>
                  <a:lnTo>
                    <a:pt x="218" y="61"/>
                  </a:lnTo>
                  <a:lnTo>
                    <a:pt x="253" y="77"/>
                  </a:lnTo>
                  <a:lnTo>
                    <a:pt x="212" y="56"/>
                  </a:lnTo>
                  <a:lnTo>
                    <a:pt x="288" y="42"/>
                  </a:lnTo>
                  <a:lnTo>
                    <a:pt x="306" y="52"/>
                  </a:lnTo>
                  <a:lnTo>
                    <a:pt x="309" y="72"/>
                  </a:lnTo>
                  <a:lnTo>
                    <a:pt x="319" y="54"/>
                  </a:lnTo>
                  <a:lnTo>
                    <a:pt x="367" y="67"/>
                  </a:lnTo>
                  <a:lnTo>
                    <a:pt x="350" y="57"/>
                  </a:lnTo>
                  <a:lnTo>
                    <a:pt x="374" y="59"/>
                  </a:lnTo>
                  <a:lnTo>
                    <a:pt x="353" y="47"/>
                  </a:lnTo>
                  <a:lnTo>
                    <a:pt x="348" y="38"/>
                  </a:lnTo>
                  <a:lnTo>
                    <a:pt x="358" y="37"/>
                  </a:lnTo>
                  <a:lnTo>
                    <a:pt x="455" y="64"/>
                  </a:lnTo>
                  <a:lnTo>
                    <a:pt x="447" y="54"/>
                  </a:lnTo>
                  <a:lnTo>
                    <a:pt x="467" y="53"/>
                  </a:lnTo>
                  <a:lnTo>
                    <a:pt x="455" y="45"/>
                  </a:lnTo>
                  <a:lnTo>
                    <a:pt x="487" y="47"/>
                  </a:lnTo>
                  <a:lnTo>
                    <a:pt x="435" y="28"/>
                  </a:lnTo>
                  <a:lnTo>
                    <a:pt x="529" y="38"/>
                  </a:lnTo>
                  <a:lnTo>
                    <a:pt x="508" y="27"/>
                  </a:lnTo>
                  <a:lnTo>
                    <a:pt x="453" y="25"/>
                  </a:lnTo>
                  <a:lnTo>
                    <a:pt x="470" y="24"/>
                  </a:lnTo>
                  <a:lnTo>
                    <a:pt x="438" y="14"/>
                  </a:lnTo>
                  <a:lnTo>
                    <a:pt x="477" y="17"/>
                  </a:lnTo>
                  <a:lnTo>
                    <a:pt x="461" y="12"/>
                  </a:lnTo>
                  <a:lnTo>
                    <a:pt x="478" y="9"/>
                  </a:lnTo>
                  <a:lnTo>
                    <a:pt x="547" y="28"/>
                  </a:lnTo>
                  <a:lnTo>
                    <a:pt x="539" y="21"/>
                  </a:lnTo>
                  <a:lnTo>
                    <a:pt x="571" y="14"/>
                  </a:lnTo>
                  <a:lnTo>
                    <a:pt x="544" y="12"/>
                  </a:lnTo>
                  <a:lnTo>
                    <a:pt x="543" y="3"/>
                  </a:lnTo>
                  <a:lnTo>
                    <a:pt x="561" y="0"/>
                  </a:lnTo>
                  <a:lnTo>
                    <a:pt x="745" y="3"/>
                  </a:lnTo>
                  <a:lnTo>
                    <a:pt x="758" y="8"/>
                  </a:lnTo>
                  <a:lnTo>
                    <a:pt x="753" y="12"/>
                  </a:lnTo>
                  <a:lnTo>
                    <a:pt x="629" y="14"/>
                  </a:lnTo>
                  <a:lnTo>
                    <a:pt x="644" y="18"/>
                  </a:lnTo>
                  <a:lnTo>
                    <a:pt x="595" y="24"/>
                  </a:lnTo>
                  <a:lnTo>
                    <a:pt x="770" y="14"/>
                  </a:lnTo>
                  <a:lnTo>
                    <a:pt x="776" y="22"/>
                  </a:lnTo>
                  <a:lnTo>
                    <a:pt x="753" y="29"/>
                  </a:lnTo>
                  <a:lnTo>
                    <a:pt x="793" y="24"/>
                  </a:lnTo>
                  <a:lnTo>
                    <a:pt x="839" y="35"/>
                  </a:lnTo>
                  <a:lnTo>
                    <a:pt x="770" y="52"/>
                  </a:lnTo>
                  <a:lnTo>
                    <a:pt x="659" y="51"/>
                  </a:lnTo>
                  <a:lnTo>
                    <a:pt x="685" y="53"/>
                  </a:lnTo>
                  <a:lnTo>
                    <a:pt x="639" y="61"/>
                  </a:lnTo>
                  <a:lnTo>
                    <a:pt x="639" y="70"/>
                  </a:lnTo>
                  <a:lnTo>
                    <a:pt x="760" y="56"/>
                  </a:lnTo>
                  <a:lnTo>
                    <a:pt x="770" y="61"/>
                  </a:lnTo>
                  <a:lnTo>
                    <a:pt x="745" y="75"/>
                  </a:lnTo>
                  <a:lnTo>
                    <a:pt x="824" y="53"/>
                  </a:lnTo>
                  <a:lnTo>
                    <a:pt x="827" y="74"/>
                  </a:lnTo>
                  <a:lnTo>
                    <a:pt x="790" y="109"/>
                  </a:lnTo>
                  <a:lnTo>
                    <a:pt x="865" y="68"/>
                  </a:lnTo>
                  <a:lnTo>
                    <a:pt x="864" y="75"/>
                  </a:lnTo>
                  <a:lnTo>
                    <a:pt x="899" y="74"/>
                  </a:lnTo>
                  <a:lnTo>
                    <a:pt x="910" y="61"/>
                  </a:lnTo>
                  <a:lnTo>
                    <a:pt x="949" y="59"/>
                  </a:lnTo>
                  <a:lnTo>
                    <a:pt x="999" y="71"/>
                  </a:lnTo>
                  <a:lnTo>
                    <a:pt x="951" y="89"/>
                  </a:lnTo>
                  <a:lnTo>
                    <a:pt x="953" y="96"/>
                  </a:lnTo>
                  <a:lnTo>
                    <a:pt x="845" y="105"/>
                  </a:lnTo>
                  <a:lnTo>
                    <a:pt x="932" y="105"/>
                  </a:lnTo>
                  <a:lnTo>
                    <a:pt x="862" y="121"/>
                  </a:lnTo>
                  <a:lnTo>
                    <a:pt x="866" y="132"/>
                  </a:lnTo>
                  <a:lnTo>
                    <a:pt x="914" y="121"/>
                  </a:lnTo>
                  <a:lnTo>
                    <a:pt x="879" y="135"/>
                  </a:lnTo>
                  <a:lnTo>
                    <a:pt x="874" y="153"/>
                  </a:lnTo>
                  <a:lnTo>
                    <a:pt x="885" y="149"/>
                  </a:lnTo>
                  <a:lnTo>
                    <a:pt x="852" y="164"/>
                  </a:lnTo>
                  <a:lnTo>
                    <a:pt x="840" y="197"/>
                  </a:lnTo>
                  <a:lnTo>
                    <a:pt x="859" y="190"/>
                  </a:lnTo>
                  <a:lnTo>
                    <a:pt x="884" y="197"/>
                  </a:lnTo>
                  <a:lnTo>
                    <a:pt x="861" y="197"/>
                  </a:lnTo>
                  <a:lnTo>
                    <a:pt x="861" y="208"/>
                  </a:lnTo>
                  <a:lnTo>
                    <a:pt x="898" y="211"/>
                  </a:lnTo>
                  <a:lnTo>
                    <a:pt x="899" y="224"/>
                  </a:lnTo>
                  <a:lnTo>
                    <a:pt x="843" y="221"/>
                  </a:lnTo>
                  <a:lnTo>
                    <a:pt x="859" y="226"/>
                  </a:lnTo>
                  <a:lnTo>
                    <a:pt x="826" y="230"/>
                  </a:lnTo>
                  <a:lnTo>
                    <a:pt x="843" y="243"/>
                  </a:lnTo>
                  <a:lnTo>
                    <a:pt x="872" y="244"/>
                  </a:lnTo>
                  <a:lnTo>
                    <a:pt x="855" y="252"/>
                  </a:lnTo>
                  <a:lnTo>
                    <a:pt x="878" y="260"/>
                  </a:lnTo>
                  <a:lnTo>
                    <a:pt x="877" y="277"/>
                  </a:lnTo>
                  <a:lnTo>
                    <a:pt x="835" y="266"/>
                  </a:lnTo>
                  <a:lnTo>
                    <a:pt x="861" y="275"/>
                  </a:lnTo>
                  <a:lnTo>
                    <a:pt x="844" y="281"/>
                  </a:lnTo>
                  <a:lnTo>
                    <a:pt x="859" y="280"/>
                  </a:lnTo>
                  <a:lnTo>
                    <a:pt x="855" y="291"/>
                  </a:lnTo>
                  <a:lnTo>
                    <a:pt x="885" y="296"/>
                  </a:lnTo>
                  <a:lnTo>
                    <a:pt x="837" y="293"/>
                  </a:lnTo>
                  <a:lnTo>
                    <a:pt x="827" y="300"/>
                  </a:lnTo>
                  <a:lnTo>
                    <a:pt x="865" y="313"/>
                  </a:lnTo>
                  <a:lnTo>
                    <a:pt x="861" y="324"/>
                  </a:lnTo>
                  <a:lnTo>
                    <a:pt x="830" y="330"/>
                  </a:lnTo>
                  <a:lnTo>
                    <a:pt x="801" y="315"/>
                  </a:lnTo>
                  <a:lnTo>
                    <a:pt x="757" y="329"/>
                  </a:lnTo>
                  <a:lnTo>
                    <a:pt x="788" y="337"/>
                  </a:lnTo>
                  <a:lnTo>
                    <a:pt x="758" y="345"/>
                  </a:lnTo>
                  <a:lnTo>
                    <a:pt x="791" y="346"/>
                  </a:lnTo>
                  <a:lnTo>
                    <a:pt x="780" y="362"/>
                  </a:lnTo>
                  <a:lnTo>
                    <a:pt x="793" y="352"/>
                  </a:lnTo>
                  <a:lnTo>
                    <a:pt x="827" y="367"/>
                  </a:lnTo>
                  <a:lnTo>
                    <a:pt x="817" y="377"/>
                  </a:lnTo>
                  <a:lnTo>
                    <a:pt x="837" y="373"/>
                  </a:lnTo>
                  <a:lnTo>
                    <a:pt x="827" y="384"/>
                  </a:lnTo>
                  <a:lnTo>
                    <a:pt x="842" y="379"/>
                  </a:lnTo>
                  <a:lnTo>
                    <a:pt x="843" y="406"/>
                  </a:lnTo>
                  <a:lnTo>
                    <a:pt x="827" y="397"/>
                  </a:lnTo>
                  <a:lnTo>
                    <a:pt x="827" y="406"/>
                  </a:lnTo>
                  <a:lnTo>
                    <a:pt x="812" y="406"/>
                  </a:lnTo>
                  <a:lnTo>
                    <a:pt x="793" y="382"/>
                  </a:lnTo>
                  <a:lnTo>
                    <a:pt x="745" y="370"/>
                  </a:lnTo>
                  <a:lnTo>
                    <a:pt x="778" y="385"/>
                  </a:lnTo>
                  <a:lnTo>
                    <a:pt x="734" y="393"/>
                  </a:lnTo>
                  <a:lnTo>
                    <a:pt x="723" y="406"/>
                  </a:lnTo>
                  <a:lnTo>
                    <a:pt x="764" y="410"/>
                  </a:lnTo>
                  <a:lnTo>
                    <a:pt x="729" y="418"/>
                  </a:lnTo>
                  <a:lnTo>
                    <a:pt x="781" y="407"/>
                  </a:lnTo>
                  <a:lnTo>
                    <a:pt x="831" y="420"/>
                  </a:lnTo>
                  <a:lnTo>
                    <a:pt x="765" y="451"/>
                  </a:lnTo>
                  <a:lnTo>
                    <a:pt x="703" y="466"/>
                  </a:lnTo>
                  <a:lnTo>
                    <a:pt x="679" y="467"/>
                  </a:lnTo>
                  <a:lnTo>
                    <a:pt x="664" y="453"/>
                  </a:lnTo>
                  <a:lnTo>
                    <a:pt x="671" y="467"/>
                  </a:lnTo>
                  <a:lnTo>
                    <a:pt x="652" y="475"/>
                  </a:lnTo>
                  <a:lnTo>
                    <a:pt x="629" y="510"/>
                  </a:lnTo>
                  <a:lnTo>
                    <a:pt x="609" y="510"/>
                  </a:lnTo>
                  <a:lnTo>
                    <a:pt x="604" y="520"/>
                  </a:lnTo>
                  <a:lnTo>
                    <a:pt x="587" y="522"/>
                  </a:lnTo>
                  <a:lnTo>
                    <a:pt x="577" y="518"/>
                  </a:lnTo>
                  <a:lnTo>
                    <a:pt x="590" y="510"/>
                  </a:lnTo>
                  <a:lnTo>
                    <a:pt x="577" y="510"/>
                  </a:lnTo>
                  <a:lnTo>
                    <a:pt x="569" y="526"/>
                  </a:lnTo>
                  <a:lnTo>
                    <a:pt x="538" y="529"/>
                  </a:lnTo>
                  <a:lnTo>
                    <a:pt x="539" y="543"/>
                  </a:lnTo>
                  <a:lnTo>
                    <a:pt x="522" y="544"/>
                  </a:lnTo>
                  <a:lnTo>
                    <a:pt x="537" y="555"/>
                  </a:lnTo>
                  <a:lnTo>
                    <a:pt x="516" y="558"/>
                  </a:lnTo>
                  <a:lnTo>
                    <a:pt x="532" y="571"/>
                  </a:lnTo>
                  <a:lnTo>
                    <a:pt x="518" y="571"/>
                  </a:lnTo>
                  <a:lnTo>
                    <a:pt x="530" y="574"/>
                  </a:lnTo>
                  <a:lnTo>
                    <a:pt x="518" y="587"/>
                  </a:lnTo>
                  <a:lnTo>
                    <a:pt x="508" y="585"/>
                  </a:lnTo>
                  <a:lnTo>
                    <a:pt x="516" y="591"/>
                  </a:lnTo>
                  <a:lnTo>
                    <a:pt x="495" y="596"/>
                  </a:lnTo>
                  <a:lnTo>
                    <a:pt x="508" y="616"/>
                  </a:lnTo>
                  <a:lnTo>
                    <a:pt x="495" y="643"/>
                  </a:lnTo>
                  <a:lnTo>
                    <a:pt x="480" y="644"/>
                  </a:lnTo>
                  <a:lnTo>
                    <a:pt x="492" y="653"/>
                  </a:lnTo>
                  <a:lnTo>
                    <a:pt x="459" y="653"/>
                  </a:lnTo>
                  <a:lnTo>
                    <a:pt x="455" y="635"/>
                  </a:lnTo>
                  <a:lnTo>
                    <a:pt x="407" y="637"/>
                  </a:lnTo>
                  <a:lnTo>
                    <a:pt x="418" y="632"/>
                  </a:lnTo>
                  <a:lnTo>
                    <a:pt x="394" y="626"/>
                  </a:lnTo>
                  <a:lnTo>
                    <a:pt x="406" y="622"/>
                  </a:lnTo>
                  <a:lnTo>
                    <a:pt x="389" y="622"/>
                  </a:lnTo>
                  <a:lnTo>
                    <a:pt x="395" y="608"/>
                  </a:lnTo>
                  <a:lnTo>
                    <a:pt x="385" y="612"/>
                  </a:lnTo>
                  <a:lnTo>
                    <a:pt x="353" y="574"/>
                  </a:lnTo>
                  <a:lnTo>
                    <a:pt x="353" y="562"/>
                  </a:lnTo>
                  <a:lnTo>
                    <a:pt x="376" y="550"/>
                  </a:lnTo>
                  <a:lnTo>
                    <a:pt x="367" y="547"/>
                  </a:lnTo>
                  <a:lnTo>
                    <a:pt x="343" y="561"/>
                  </a:lnTo>
                  <a:lnTo>
                    <a:pt x="343" y="532"/>
                  </a:lnTo>
                  <a:lnTo>
                    <a:pt x="322" y="518"/>
                  </a:lnTo>
                  <a:lnTo>
                    <a:pt x="328" y="495"/>
                  </a:lnTo>
                  <a:lnTo>
                    <a:pt x="314" y="487"/>
                  </a:lnTo>
                  <a:lnTo>
                    <a:pt x="333" y="469"/>
                  </a:lnTo>
                  <a:lnTo>
                    <a:pt x="322" y="466"/>
                  </a:lnTo>
                  <a:lnTo>
                    <a:pt x="361" y="466"/>
                  </a:lnTo>
                  <a:lnTo>
                    <a:pt x="357" y="458"/>
                  </a:lnTo>
                  <a:lnTo>
                    <a:pt x="331" y="459"/>
                  </a:lnTo>
                  <a:lnTo>
                    <a:pt x="371" y="442"/>
                  </a:lnTo>
                  <a:lnTo>
                    <a:pt x="361" y="436"/>
                  </a:lnTo>
                  <a:lnTo>
                    <a:pt x="371" y="418"/>
                  </a:lnTo>
                  <a:lnTo>
                    <a:pt x="338" y="417"/>
                  </a:lnTo>
                  <a:lnTo>
                    <a:pt x="301" y="401"/>
                  </a:lnTo>
                  <a:lnTo>
                    <a:pt x="367" y="410"/>
                  </a:lnTo>
                  <a:lnTo>
                    <a:pt x="355" y="403"/>
                  </a:lnTo>
                  <a:lnTo>
                    <a:pt x="367" y="400"/>
                  </a:lnTo>
                  <a:lnTo>
                    <a:pt x="341" y="389"/>
                  </a:lnTo>
                  <a:lnTo>
                    <a:pt x="350" y="382"/>
                  </a:lnTo>
                  <a:lnTo>
                    <a:pt x="336" y="387"/>
                  </a:lnTo>
                  <a:lnTo>
                    <a:pt x="345" y="379"/>
                  </a:lnTo>
                  <a:lnTo>
                    <a:pt x="329" y="380"/>
                  </a:lnTo>
                  <a:lnTo>
                    <a:pt x="348" y="374"/>
                  </a:lnTo>
                  <a:lnTo>
                    <a:pt x="319" y="365"/>
                  </a:lnTo>
                  <a:lnTo>
                    <a:pt x="313" y="379"/>
                  </a:lnTo>
                  <a:lnTo>
                    <a:pt x="288" y="380"/>
                  </a:lnTo>
                  <a:lnTo>
                    <a:pt x="283" y="374"/>
                  </a:lnTo>
                  <a:lnTo>
                    <a:pt x="299" y="365"/>
                  </a:lnTo>
                  <a:lnTo>
                    <a:pt x="286" y="365"/>
                  </a:lnTo>
                  <a:lnTo>
                    <a:pt x="301" y="340"/>
                  </a:lnTo>
                  <a:lnTo>
                    <a:pt x="284" y="337"/>
                  </a:lnTo>
                  <a:lnTo>
                    <a:pt x="293" y="325"/>
                  </a:lnTo>
                  <a:lnTo>
                    <a:pt x="266" y="295"/>
                  </a:lnTo>
                  <a:lnTo>
                    <a:pt x="274" y="295"/>
                  </a:lnTo>
                  <a:lnTo>
                    <a:pt x="237" y="269"/>
                  </a:lnTo>
                  <a:lnTo>
                    <a:pt x="237" y="260"/>
                  </a:lnTo>
                  <a:lnTo>
                    <a:pt x="198" y="247"/>
                  </a:lnTo>
                  <a:lnTo>
                    <a:pt x="161" y="240"/>
                  </a:lnTo>
                  <a:lnTo>
                    <a:pt x="127" y="251"/>
                  </a:lnTo>
                  <a:lnTo>
                    <a:pt x="99" y="243"/>
                  </a:lnTo>
                  <a:lnTo>
                    <a:pt x="109" y="254"/>
                  </a:lnTo>
                  <a:lnTo>
                    <a:pt x="80" y="249"/>
                  </a:lnTo>
                  <a:lnTo>
                    <a:pt x="55" y="239"/>
                  </a:lnTo>
                  <a:lnTo>
                    <a:pt x="80" y="230"/>
                  </a:lnTo>
                  <a:lnTo>
                    <a:pt x="24" y="221"/>
                  </a:lnTo>
                  <a:lnTo>
                    <a:pt x="45" y="212"/>
                  </a:lnTo>
                  <a:lnTo>
                    <a:pt x="111" y="215"/>
                  </a:lnTo>
                  <a:lnTo>
                    <a:pt x="120" y="211"/>
                  </a:lnTo>
                  <a:lnTo>
                    <a:pt x="108" y="207"/>
                  </a:lnTo>
                  <a:lnTo>
                    <a:pt x="119" y="202"/>
                  </a:lnTo>
                  <a:lnTo>
                    <a:pt x="59" y="206"/>
                  </a:lnTo>
                  <a:lnTo>
                    <a:pt x="0" y="1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9" name="Freeform 735"/>
            <p:cNvSpPr>
              <a:spLocks/>
            </p:cNvSpPr>
            <p:nvPr/>
          </p:nvSpPr>
          <p:spPr bwMode="auto">
            <a:xfrm>
              <a:off x="1263" y="2435"/>
              <a:ext cx="60" cy="70"/>
            </a:xfrm>
            <a:custGeom>
              <a:avLst/>
              <a:gdLst>
                <a:gd name="T0" fmla="*/ 0 w 67"/>
                <a:gd name="T1" fmla="*/ 122 h 64"/>
                <a:gd name="T2" fmla="*/ 0 w 67"/>
                <a:gd name="T3" fmla="*/ 122 h 64"/>
                <a:gd name="T4" fmla="*/ 4 w 67"/>
                <a:gd name="T5" fmla="*/ 68 h 64"/>
                <a:gd name="T6" fmla="*/ 10 w 67"/>
                <a:gd name="T7" fmla="*/ 67 h 64"/>
                <a:gd name="T8" fmla="*/ 4 w 67"/>
                <a:gd name="T9" fmla="*/ 18 h 64"/>
                <a:gd name="T10" fmla="*/ 17 w 67"/>
                <a:gd name="T11" fmla="*/ 0 h 64"/>
                <a:gd name="T12" fmla="*/ 19 w 67"/>
                <a:gd name="T13" fmla="*/ 72 h 64"/>
                <a:gd name="T14" fmla="*/ 21 w 67"/>
                <a:gd name="T15" fmla="*/ 79 h 64"/>
                <a:gd name="T16" fmla="*/ 16 w 67"/>
                <a:gd name="T17" fmla="*/ 125 h 64"/>
                <a:gd name="T18" fmla="*/ 12 w 67"/>
                <a:gd name="T19" fmla="*/ 153 h 64"/>
                <a:gd name="T20" fmla="*/ 0 w 67"/>
                <a:gd name="T21" fmla="*/ 122 h 64"/>
                <a:gd name="T22" fmla="*/ 0 w 67"/>
                <a:gd name="T23" fmla="*/ 122 h 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64"/>
                <a:gd name="T38" fmla="*/ 67 w 67"/>
                <a:gd name="T39" fmla="*/ 64 h 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64">
                  <a:moveTo>
                    <a:pt x="0" y="49"/>
                  </a:moveTo>
                  <a:lnTo>
                    <a:pt x="0" y="49"/>
                  </a:lnTo>
                  <a:lnTo>
                    <a:pt x="13" y="28"/>
                  </a:lnTo>
                  <a:lnTo>
                    <a:pt x="30" y="27"/>
                  </a:lnTo>
                  <a:lnTo>
                    <a:pt x="12" y="7"/>
                  </a:lnTo>
                  <a:lnTo>
                    <a:pt x="52" y="0"/>
                  </a:lnTo>
                  <a:lnTo>
                    <a:pt x="57" y="29"/>
                  </a:lnTo>
                  <a:lnTo>
                    <a:pt x="66" y="32"/>
                  </a:lnTo>
                  <a:lnTo>
                    <a:pt x="48" y="51"/>
                  </a:lnTo>
                  <a:lnTo>
                    <a:pt x="37" y="63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0" name="Freeform 736"/>
            <p:cNvSpPr>
              <a:spLocks/>
            </p:cNvSpPr>
            <p:nvPr/>
          </p:nvSpPr>
          <p:spPr bwMode="auto">
            <a:xfrm>
              <a:off x="1721" y="2590"/>
              <a:ext cx="73" cy="110"/>
            </a:xfrm>
            <a:custGeom>
              <a:avLst/>
              <a:gdLst>
                <a:gd name="T0" fmla="*/ 0 w 80"/>
                <a:gd name="T1" fmla="*/ 76 h 101"/>
                <a:gd name="T2" fmla="*/ 0 w 80"/>
                <a:gd name="T3" fmla="*/ 76 h 101"/>
                <a:gd name="T4" fmla="*/ 5 w 80"/>
                <a:gd name="T5" fmla="*/ 110 h 101"/>
                <a:gd name="T6" fmla="*/ 11 w 80"/>
                <a:gd name="T7" fmla="*/ 135 h 101"/>
                <a:gd name="T8" fmla="*/ 10 w 80"/>
                <a:gd name="T9" fmla="*/ 201 h 101"/>
                <a:gd name="T10" fmla="*/ 13 w 80"/>
                <a:gd name="T11" fmla="*/ 237 h 101"/>
                <a:gd name="T12" fmla="*/ 32 w 80"/>
                <a:gd name="T13" fmla="*/ 221 h 101"/>
                <a:gd name="T14" fmla="*/ 21 w 80"/>
                <a:gd name="T15" fmla="*/ 148 h 101"/>
                <a:gd name="T16" fmla="*/ 28 w 80"/>
                <a:gd name="T17" fmla="*/ 83 h 101"/>
                <a:gd name="T18" fmla="*/ 10 w 80"/>
                <a:gd name="T19" fmla="*/ 0 h 101"/>
                <a:gd name="T20" fmla="*/ 5 w 80"/>
                <a:gd name="T21" fmla="*/ 23 h 101"/>
                <a:gd name="T22" fmla="*/ 5 w 80"/>
                <a:gd name="T23" fmla="*/ 49 h 101"/>
                <a:gd name="T24" fmla="*/ 0 w 80"/>
                <a:gd name="T25" fmla="*/ 76 h 101"/>
                <a:gd name="T26" fmla="*/ 0 w 80"/>
                <a:gd name="T27" fmla="*/ 76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0"/>
                <a:gd name="T43" fmla="*/ 0 h 101"/>
                <a:gd name="T44" fmla="*/ 80 w 80"/>
                <a:gd name="T45" fmla="*/ 101 h 10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0" h="101">
                  <a:moveTo>
                    <a:pt x="0" y="33"/>
                  </a:moveTo>
                  <a:lnTo>
                    <a:pt x="0" y="33"/>
                  </a:lnTo>
                  <a:lnTo>
                    <a:pt x="11" y="47"/>
                  </a:lnTo>
                  <a:lnTo>
                    <a:pt x="25" y="57"/>
                  </a:lnTo>
                  <a:lnTo>
                    <a:pt x="23" y="85"/>
                  </a:lnTo>
                  <a:lnTo>
                    <a:pt x="31" y="100"/>
                  </a:lnTo>
                  <a:lnTo>
                    <a:pt x="79" y="94"/>
                  </a:lnTo>
                  <a:lnTo>
                    <a:pt x="52" y="63"/>
                  </a:lnTo>
                  <a:lnTo>
                    <a:pt x="71" y="36"/>
                  </a:lnTo>
                  <a:lnTo>
                    <a:pt x="23" y="0"/>
                  </a:lnTo>
                  <a:lnTo>
                    <a:pt x="7" y="10"/>
                  </a:lnTo>
                  <a:lnTo>
                    <a:pt x="13" y="2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1" name="Freeform 737"/>
            <p:cNvSpPr>
              <a:spLocks/>
            </p:cNvSpPr>
            <p:nvPr/>
          </p:nvSpPr>
          <p:spPr bwMode="auto">
            <a:xfrm>
              <a:off x="1527" y="2403"/>
              <a:ext cx="39" cy="32"/>
            </a:xfrm>
            <a:custGeom>
              <a:avLst/>
              <a:gdLst>
                <a:gd name="T0" fmla="*/ 0 w 44"/>
                <a:gd name="T1" fmla="*/ 52 h 29"/>
                <a:gd name="T2" fmla="*/ 0 w 44"/>
                <a:gd name="T3" fmla="*/ 52 h 29"/>
                <a:gd name="T4" fmla="*/ 10 w 44"/>
                <a:gd name="T5" fmla="*/ 51 h 29"/>
                <a:gd name="T6" fmla="*/ 5 w 44"/>
                <a:gd name="T7" fmla="*/ 1 h 29"/>
                <a:gd name="T8" fmla="*/ 13 w 44"/>
                <a:gd name="T9" fmla="*/ 0 h 29"/>
                <a:gd name="T10" fmla="*/ 13 w 44"/>
                <a:gd name="T11" fmla="*/ 75 h 29"/>
                <a:gd name="T12" fmla="*/ 0 w 44"/>
                <a:gd name="T13" fmla="*/ 52 h 29"/>
                <a:gd name="T14" fmla="*/ 0 w 44"/>
                <a:gd name="T15" fmla="*/ 52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9"/>
                <a:gd name="T26" fmla="*/ 44 w 44"/>
                <a:gd name="T27" fmla="*/ 29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9">
                  <a:moveTo>
                    <a:pt x="0" y="20"/>
                  </a:moveTo>
                  <a:lnTo>
                    <a:pt x="0" y="20"/>
                  </a:lnTo>
                  <a:lnTo>
                    <a:pt x="32" y="19"/>
                  </a:lnTo>
                  <a:lnTo>
                    <a:pt x="17" y="1"/>
                  </a:lnTo>
                  <a:lnTo>
                    <a:pt x="43" y="0"/>
                  </a:lnTo>
                  <a:lnTo>
                    <a:pt x="43" y="28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2" name="Freeform 738"/>
            <p:cNvSpPr>
              <a:spLocks/>
            </p:cNvSpPr>
            <p:nvPr/>
          </p:nvSpPr>
          <p:spPr bwMode="auto">
            <a:xfrm>
              <a:off x="1307" y="2468"/>
              <a:ext cx="91" cy="50"/>
            </a:xfrm>
            <a:custGeom>
              <a:avLst/>
              <a:gdLst>
                <a:gd name="T0" fmla="*/ 0 w 102"/>
                <a:gd name="T1" fmla="*/ 50 h 46"/>
                <a:gd name="T2" fmla="*/ 0 w 102"/>
                <a:gd name="T3" fmla="*/ 50 h 46"/>
                <a:gd name="T4" fmla="*/ 5 w 102"/>
                <a:gd name="T5" fmla="*/ 2 h 46"/>
                <a:gd name="T6" fmla="*/ 23 w 102"/>
                <a:gd name="T7" fmla="*/ 0 h 46"/>
                <a:gd name="T8" fmla="*/ 32 w 102"/>
                <a:gd name="T9" fmla="*/ 28 h 46"/>
                <a:gd name="T10" fmla="*/ 25 w 102"/>
                <a:gd name="T11" fmla="*/ 36 h 46"/>
                <a:gd name="T12" fmla="*/ 11 w 102"/>
                <a:gd name="T13" fmla="*/ 103 h 46"/>
                <a:gd name="T14" fmla="*/ 9 w 102"/>
                <a:gd name="T15" fmla="*/ 84 h 46"/>
                <a:gd name="T16" fmla="*/ 0 w 102"/>
                <a:gd name="T17" fmla="*/ 50 h 46"/>
                <a:gd name="T18" fmla="*/ 0 w 102"/>
                <a:gd name="T19" fmla="*/ 5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2"/>
                <a:gd name="T31" fmla="*/ 0 h 46"/>
                <a:gd name="T32" fmla="*/ 102 w 102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2" h="46">
                  <a:moveTo>
                    <a:pt x="0" y="22"/>
                  </a:moveTo>
                  <a:lnTo>
                    <a:pt x="0" y="22"/>
                  </a:lnTo>
                  <a:lnTo>
                    <a:pt x="17" y="2"/>
                  </a:lnTo>
                  <a:lnTo>
                    <a:pt x="72" y="0"/>
                  </a:lnTo>
                  <a:lnTo>
                    <a:pt x="101" y="13"/>
                  </a:lnTo>
                  <a:lnTo>
                    <a:pt x="77" y="16"/>
                  </a:lnTo>
                  <a:lnTo>
                    <a:pt x="34" y="45"/>
                  </a:lnTo>
                  <a:lnTo>
                    <a:pt x="26" y="3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3" name="Freeform 739"/>
            <p:cNvSpPr>
              <a:spLocks/>
            </p:cNvSpPr>
            <p:nvPr/>
          </p:nvSpPr>
          <p:spPr bwMode="auto">
            <a:xfrm>
              <a:off x="2865" y="1882"/>
              <a:ext cx="99" cy="58"/>
            </a:xfrm>
            <a:custGeom>
              <a:avLst/>
              <a:gdLst>
                <a:gd name="T0" fmla="*/ 0 w 111"/>
                <a:gd name="T1" fmla="*/ 72 h 53"/>
                <a:gd name="T2" fmla="*/ 0 w 111"/>
                <a:gd name="T3" fmla="*/ 72 h 53"/>
                <a:gd name="T4" fmla="*/ 5 w 111"/>
                <a:gd name="T5" fmla="*/ 18 h 53"/>
                <a:gd name="T6" fmla="*/ 12 w 111"/>
                <a:gd name="T7" fmla="*/ 34 h 53"/>
                <a:gd name="T8" fmla="*/ 25 w 111"/>
                <a:gd name="T9" fmla="*/ 0 h 53"/>
                <a:gd name="T10" fmla="*/ 31 w 111"/>
                <a:gd name="T11" fmla="*/ 2 h 53"/>
                <a:gd name="T12" fmla="*/ 35 w 111"/>
                <a:gd name="T13" fmla="*/ 22 h 53"/>
                <a:gd name="T14" fmla="*/ 21 w 111"/>
                <a:gd name="T15" fmla="*/ 109 h 53"/>
                <a:gd name="T16" fmla="*/ 11 w 111"/>
                <a:gd name="T17" fmla="*/ 127 h 53"/>
                <a:gd name="T18" fmla="*/ 0 w 111"/>
                <a:gd name="T19" fmla="*/ 72 h 53"/>
                <a:gd name="T20" fmla="*/ 0 w 111"/>
                <a:gd name="T21" fmla="*/ 72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1"/>
                <a:gd name="T34" fmla="*/ 0 h 53"/>
                <a:gd name="T35" fmla="*/ 111 w 11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1" h="53">
                  <a:moveTo>
                    <a:pt x="0" y="29"/>
                  </a:moveTo>
                  <a:lnTo>
                    <a:pt x="0" y="29"/>
                  </a:lnTo>
                  <a:lnTo>
                    <a:pt x="17" y="7"/>
                  </a:lnTo>
                  <a:lnTo>
                    <a:pt x="39" y="14"/>
                  </a:lnTo>
                  <a:lnTo>
                    <a:pt x="77" y="0"/>
                  </a:lnTo>
                  <a:lnTo>
                    <a:pt x="99" y="2"/>
                  </a:lnTo>
                  <a:lnTo>
                    <a:pt x="110" y="9"/>
                  </a:lnTo>
                  <a:lnTo>
                    <a:pt x="67" y="44"/>
                  </a:lnTo>
                  <a:lnTo>
                    <a:pt x="34" y="52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4" name="Freeform 740"/>
            <p:cNvSpPr>
              <a:spLocks/>
            </p:cNvSpPr>
            <p:nvPr/>
          </p:nvSpPr>
          <p:spPr bwMode="auto">
            <a:xfrm>
              <a:off x="2265" y="1464"/>
              <a:ext cx="164" cy="82"/>
            </a:xfrm>
            <a:custGeom>
              <a:avLst/>
              <a:gdLst>
                <a:gd name="T0" fmla="*/ 0 w 182"/>
                <a:gd name="T1" fmla="*/ 62 h 75"/>
                <a:gd name="T2" fmla="*/ 0 w 182"/>
                <a:gd name="T3" fmla="*/ 62 h 75"/>
                <a:gd name="T4" fmla="*/ 5 w 182"/>
                <a:gd name="T5" fmla="*/ 52 h 75"/>
                <a:gd name="T6" fmla="*/ 4 w 182"/>
                <a:gd name="T7" fmla="*/ 39 h 75"/>
                <a:gd name="T8" fmla="*/ 7 w 182"/>
                <a:gd name="T9" fmla="*/ 48 h 75"/>
                <a:gd name="T10" fmla="*/ 5 w 182"/>
                <a:gd name="T11" fmla="*/ 19 h 75"/>
                <a:gd name="T12" fmla="*/ 11 w 182"/>
                <a:gd name="T13" fmla="*/ 36 h 75"/>
                <a:gd name="T14" fmla="*/ 8 w 182"/>
                <a:gd name="T15" fmla="*/ 1 h 75"/>
                <a:gd name="T16" fmla="*/ 18 w 182"/>
                <a:gd name="T17" fmla="*/ 30 h 75"/>
                <a:gd name="T18" fmla="*/ 19 w 182"/>
                <a:gd name="T19" fmla="*/ 73 h 75"/>
                <a:gd name="T20" fmla="*/ 24 w 182"/>
                <a:gd name="T21" fmla="*/ 23 h 75"/>
                <a:gd name="T22" fmla="*/ 30 w 182"/>
                <a:gd name="T23" fmla="*/ 44 h 75"/>
                <a:gd name="T24" fmla="*/ 33 w 182"/>
                <a:gd name="T25" fmla="*/ 17 h 75"/>
                <a:gd name="T26" fmla="*/ 37 w 182"/>
                <a:gd name="T27" fmla="*/ 51 h 75"/>
                <a:gd name="T28" fmla="*/ 36 w 182"/>
                <a:gd name="T29" fmla="*/ 19 h 75"/>
                <a:gd name="T30" fmla="*/ 46 w 182"/>
                <a:gd name="T31" fmla="*/ 19 h 75"/>
                <a:gd name="T32" fmla="*/ 48 w 182"/>
                <a:gd name="T33" fmla="*/ 0 h 75"/>
                <a:gd name="T34" fmla="*/ 52 w 182"/>
                <a:gd name="T35" fmla="*/ 17 h 75"/>
                <a:gd name="T36" fmla="*/ 58 w 182"/>
                <a:gd name="T37" fmla="*/ 5 h 75"/>
                <a:gd name="T38" fmla="*/ 54 w 182"/>
                <a:gd name="T39" fmla="*/ 23 h 75"/>
                <a:gd name="T40" fmla="*/ 63 w 182"/>
                <a:gd name="T41" fmla="*/ 81 h 75"/>
                <a:gd name="T42" fmla="*/ 55 w 182"/>
                <a:gd name="T43" fmla="*/ 133 h 75"/>
                <a:gd name="T44" fmla="*/ 32 w 182"/>
                <a:gd name="T45" fmla="*/ 181 h 75"/>
                <a:gd name="T46" fmla="*/ 11 w 182"/>
                <a:gd name="T47" fmla="*/ 163 h 75"/>
                <a:gd name="T48" fmla="*/ 16 w 182"/>
                <a:gd name="T49" fmla="*/ 113 h 75"/>
                <a:gd name="T50" fmla="*/ 5 w 182"/>
                <a:gd name="T51" fmla="*/ 95 h 75"/>
                <a:gd name="T52" fmla="*/ 15 w 182"/>
                <a:gd name="T53" fmla="*/ 89 h 75"/>
                <a:gd name="T54" fmla="*/ 11 w 182"/>
                <a:gd name="T55" fmla="*/ 74 h 75"/>
                <a:gd name="T56" fmla="*/ 15 w 182"/>
                <a:gd name="T57" fmla="*/ 62 h 75"/>
                <a:gd name="T58" fmla="*/ 0 w 182"/>
                <a:gd name="T59" fmla="*/ 62 h 75"/>
                <a:gd name="T60" fmla="*/ 0 w 182"/>
                <a:gd name="T61" fmla="*/ 62 h 7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2"/>
                <a:gd name="T94" fmla="*/ 0 h 75"/>
                <a:gd name="T95" fmla="*/ 182 w 182"/>
                <a:gd name="T96" fmla="*/ 75 h 7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2" h="75">
                  <a:moveTo>
                    <a:pt x="0" y="26"/>
                  </a:moveTo>
                  <a:lnTo>
                    <a:pt x="0" y="26"/>
                  </a:lnTo>
                  <a:lnTo>
                    <a:pt x="11" y="22"/>
                  </a:lnTo>
                  <a:lnTo>
                    <a:pt x="4" y="16"/>
                  </a:lnTo>
                  <a:lnTo>
                    <a:pt x="20" y="20"/>
                  </a:lnTo>
                  <a:lnTo>
                    <a:pt x="13" y="8"/>
                  </a:lnTo>
                  <a:lnTo>
                    <a:pt x="30" y="15"/>
                  </a:lnTo>
                  <a:lnTo>
                    <a:pt x="22" y="1"/>
                  </a:lnTo>
                  <a:lnTo>
                    <a:pt x="51" y="13"/>
                  </a:lnTo>
                  <a:lnTo>
                    <a:pt x="53" y="30"/>
                  </a:lnTo>
                  <a:lnTo>
                    <a:pt x="68" y="10"/>
                  </a:lnTo>
                  <a:lnTo>
                    <a:pt x="83" y="18"/>
                  </a:lnTo>
                  <a:lnTo>
                    <a:pt x="94" y="7"/>
                  </a:lnTo>
                  <a:lnTo>
                    <a:pt x="104" y="21"/>
                  </a:lnTo>
                  <a:lnTo>
                    <a:pt x="101" y="8"/>
                  </a:lnTo>
                  <a:lnTo>
                    <a:pt x="132" y="8"/>
                  </a:lnTo>
                  <a:lnTo>
                    <a:pt x="136" y="0"/>
                  </a:lnTo>
                  <a:lnTo>
                    <a:pt x="149" y="7"/>
                  </a:lnTo>
                  <a:lnTo>
                    <a:pt x="165" y="5"/>
                  </a:lnTo>
                  <a:lnTo>
                    <a:pt x="153" y="10"/>
                  </a:lnTo>
                  <a:lnTo>
                    <a:pt x="181" y="34"/>
                  </a:lnTo>
                  <a:lnTo>
                    <a:pt x="157" y="54"/>
                  </a:lnTo>
                  <a:lnTo>
                    <a:pt x="90" y="74"/>
                  </a:lnTo>
                  <a:lnTo>
                    <a:pt x="30" y="66"/>
                  </a:lnTo>
                  <a:lnTo>
                    <a:pt x="45" y="46"/>
                  </a:lnTo>
                  <a:lnTo>
                    <a:pt x="9" y="39"/>
                  </a:lnTo>
                  <a:lnTo>
                    <a:pt x="43" y="37"/>
                  </a:lnTo>
                  <a:lnTo>
                    <a:pt x="30" y="31"/>
                  </a:lnTo>
                  <a:lnTo>
                    <a:pt x="44" y="26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5" name="Freeform 741"/>
            <p:cNvSpPr>
              <a:spLocks/>
            </p:cNvSpPr>
            <p:nvPr/>
          </p:nvSpPr>
          <p:spPr bwMode="auto">
            <a:xfrm>
              <a:off x="3632" y="2123"/>
              <a:ext cx="433" cy="471"/>
            </a:xfrm>
            <a:custGeom>
              <a:avLst/>
              <a:gdLst>
                <a:gd name="T0" fmla="*/ 0 w 482"/>
                <a:gd name="T1" fmla="*/ 476 h 431"/>
                <a:gd name="T2" fmla="*/ 17 w 482"/>
                <a:gd name="T3" fmla="*/ 454 h 431"/>
                <a:gd name="T4" fmla="*/ 13 w 482"/>
                <a:gd name="T5" fmla="*/ 313 h 431"/>
                <a:gd name="T6" fmla="*/ 38 w 482"/>
                <a:gd name="T7" fmla="*/ 198 h 431"/>
                <a:gd name="T8" fmla="*/ 40 w 482"/>
                <a:gd name="T9" fmla="*/ 141 h 431"/>
                <a:gd name="T10" fmla="*/ 33 w 482"/>
                <a:gd name="T11" fmla="*/ 51 h 431"/>
                <a:gd name="T12" fmla="*/ 54 w 482"/>
                <a:gd name="T13" fmla="*/ 21 h 431"/>
                <a:gd name="T14" fmla="*/ 68 w 482"/>
                <a:gd name="T15" fmla="*/ 19 h 431"/>
                <a:gd name="T16" fmla="*/ 65 w 482"/>
                <a:gd name="T17" fmla="*/ 129 h 431"/>
                <a:gd name="T18" fmla="*/ 60 w 482"/>
                <a:gd name="T19" fmla="*/ 199 h 431"/>
                <a:gd name="T20" fmla="*/ 67 w 482"/>
                <a:gd name="T21" fmla="*/ 283 h 431"/>
                <a:gd name="T22" fmla="*/ 111 w 482"/>
                <a:gd name="T23" fmla="*/ 377 h 431"/>
                <a:gd name="T24" fmla="*/ 117 w 482"/>
                <a:gd name="T25" fmla="*/ 313 h 431"/>
                <a:gd name="T26" fmla="*/ 118 w 482"/>
                <a:gd name="T27" fmla="*/ 365 h 431"/>
                <a:gd name="T28" fmla="*/ 132 w 482"/>
                <a:gd name="T29" fmla="*/ 322 h 431"/>
                <a:gd name="T30" fmla="*/ 159 w 482"/>
                <a:gd name="T31" fmla="*/ 293 h 431"/>
                <a:gd name="T32" fmla="*/ 163 w 482"/>
                <a:gd name="T33" fmla="*/ 348 h 431"/>
                <a:gd name="T34" fmla="*/ 138 w 482"/>
                <a:gd name="T35" fmla="*/ 543 h 431"/>
                <a:gd name="T36" fmla="*/ 131 w 482"/>
                <a:gd name="T37" fmla="*/ 502 h 431"/>
                <a:gd name="T38" fmla="*/ 136 w 482"/>
                <a:gd name="T39" fmla="*/ 424 h 431"/>
                <a:gd name="T40" fmla="*/ 115 w 482"/>
                <a:gd name="T41" fmla="*/ 368 h 431"/>
                <a:gd name="T42" fmla="*/ 115 w 482"/>
                <a:gd name="T43" fmla="*/ 417 h 431"/>
                <a:gd name="T44" fmla="*/ 115 w 482"/>
                <a:gd name="T45" fmla="*/ 455 h 431"/>
                <a:gd name="T46" fmla="*/ 112 w 482"/>
                <a:gd name="T47" fmla="*/ 538 h 431"/>
                <a:gd name="T48" fmla="*/ 68 w 482"/>
                <a:gd name="T49" fmla="*/ 773 h 431"/>
                <a:gd name="T50" fmla="*/ 52 w 482"/>
                <a:gd name="T51" fmla="*/ 1045 h 431"/>
                <a:gd name="T52" fmla="*/ 35 w 482"/>
                <a:gd name="T53" fmla="*/ 773 h 431"/>
                <a:gd name="T54" fmla="*/ 26 w 482"/>
                <a:gd name="T55" fmla="*/ 531 h 431"/>
                <a:gd name="T56" fmla="*/ 21 w 482"/>
                <a:gd name="T57" fmla="*/ 570 h 431"/>
                <a:gd name="T58" fmla="*/ 4 w 482"/>
                <a:gd name="T59" fmla="*/ 525 h 431"/>
                <a:gd name="T60" fmla="*/ 4 w 482"/>
                <a:gd name="T61" fmla="*/ 504 h 431"/>
                <a:gd name="T62" fmla="*/ 0 w 482"/>
                <a:gd name="T63" fmla="*/ 476 h 4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2"/>
                <a:gd name="T97" fmla="*/ 0 h 431"/>
                <a:gd name="T98" fmla="*/ 482 w 482"/>
                <a:gd name="T99" fmla="*/ 431 h 43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2" h="431">
                  <a:moveTo>
                    <a:pt x="0" y="196"/>
                  </a:moveTo>
                  <a:lnTo>
                    <a:pt x="0" y="196"/>
                  </a:lnTo>
                  <a:lnTo>
                    <a:pt x="12" y="186"/>
                  </a:lnTo>
                  <a:lnTo>
                    <a:pt x="50" y="186"/>
                  </a:lnTo>
                  <a:lnTo>
                    <a:pt x="24" y="141"/>
                  </a:lnTo>
                  <a:lnTo>
                    <a:pt x="40" y="129"/>
                  </a:lnTo>
                  <a:lnTo>
                    <a:pt x="60" y="130"/>
                  </a:lnTo>
                  <a:lnTo>
                    <a:pt x="110" y="81"/>
                  </a:lnTo>
                  <a:lnTo>
                    <a:pt x="107" y="68"/>
                  </a:lnTo>
                  <a:lnTo>
                    <a:pt x="119" y="59"/>
                  </a:lnTo>
                  <a:lnTo>
                    <a:pt x="97" y="45"/>
                  </a:lnTo>
                  <a:lnTo>
                    <a:pt x="97" y="21"/>
                  </a:lnTo>
                  <a:lnTo>
                    <a:pt x="144" y="21"/>
                  </a:lnTo>
                  <a:lnTo>
                    <a:pt x="157" y="9"/>
                  </a:lnTo>
                  <a:lnTo>
                    <a:pt x="183" y="0"/>
                  </a:lnTo>
                  <a:lnTo>
                    <a:pt x="200" y="8"/>
                  </a:lnTo>
                  <a:lnTo>
                    <a:pt x="178" y="33"/>
                  </a:lnTo>
                  <a:lnTo>
                    <a:pt x="188" y="54"/>
                  </a:lnTo>
                  <a:lnTo>
                    <a:pt x="171" y="57"/>
                  </a:lnTo>
                  <a:lnTo>
                    <a:pt x="179" y="82"/>
                  </a:lnTo>
                  <a:lnTo>
                    <a:pt x="213" y="94"/>
                  </a:lnTo>
                  <a:lnTo>
                    <a:pt x="196" y="117"/>
                  </a:lnTo>
                  <a:lnTo>
                    <a:pt x="240" y="140"/>
                  </a:lnTo>
                  <a:lnTo>
                    <a:pt x="326" y="155"/>
                  </a:lnTo>
                  <a:lnTo>
                    <a:pt x="329" y="132"/>
                  </a:lnTo>
                  <a:lnTo>
                    <a:pt x="339" y="129"/>
                  </a:lnTo>
                  <a:lnTo>
                    <a:pt x="342" y="140"/>
                  </a:lnTo>
                  <a:lnTo>
                    <a:pt x="348" y="150"/>
                  </a:lnTo>
                  <a:lnTo>
                    <a:pt x="391" y="146"/>
                  </a:lnTo>
                  <a:lnTo>
                    <a:pt x="389" y="133"/>
                  </a:lnTo>
                  <a:lnTo>
                    <a:pt x="459" y="105"/>
                  </a:lnTo>
                  <a:lnTo>
                    <a:pt x="464" y="121"/>
                  </a:lnTo>
                  <a:lnTo>
                    <a:pt x="481" y="127"/>
                  </a:lnTo>
                  <a:lnTo>
                    <a:pt x="475" y="143"/>
                  </a:lnTo>
                  <a:lnTo>
                    <a:pt x="445" y="153"/>
                  </a:lnTo>
                  <a:lnTo>
                    <a:pt x="403" y="223"/>
                  </a:lnTo>
                  <a:lnTo>
                    <a:pt x="394" y="195"/>
                  </a:lnTo>
                  <a:lnTo>
                    <a:pt x="386" y="206"/>
                  </a:lnTo>
                  <a:lnTo>
                    <a:pt x="376" y="192"/>
                  </a:lnTo>
                  <a:lnTo>
                    <a:pt x="396" y="175"/>
                  </a:lnTo>
                  <a:lnTo>
                    <a:pt x="358" y="172"/>
                  </a:lnTo>
                  <a:lnTo>
                    <a:pt x="335" y="152"/>
                  </a:lnTo>
                  <a:lnTo>
                    <a:pt x="327" y="163"/>
                  </a:lnTo>
                  <a:lnTo>
                    <a:pt x="336" y="172"/>
                  </a:lnTo>
                  <a:lnTo>
                    <a:pt x="324" y="177"/>
                  </a:lnTo>
                  <a:lnTo>
                    <a:pt x="336" y="187"/>
                  </a:lnTo>
                  <a:lnTo>
                    <a:pt x="342" y="228"/>
                  </a:lnTo>
                  <a:lnTo>
                    <a:pt x="327" y="221"/>
                  </a:lnTo>
                  <a:lnTo>
                    <a:pt x="300" y="253"/>
                  </a:lnTo>
                  <a:lnTo>
                    <a:pt x="200" y="318"/>
                  </a:lnTo>
                  <a:lnTo>
                    <a:pt x="192" y="398"/>
                  </a:lnTo>
                  <a:lnTo>
                    <a:pt x="151" y="430"/>
                  </a:lnTo>
                  <a:lnTo>
                    <a:pt x="115" y="368"/>
                  </a:lnTo>
                  <a:lnTo>
                    <a:pt x="100" y="318"/>
                  </a:lnTo>
                  <a:lnTo>
                    <a:pt x="86" y="308"/>
                  </a:lnTo>
                  <a:lnTo>
                    <a:pt x="76" y="219"/>
                  </a:lnTo>
                  <a:lnTo>
                    <a:pt x="67" y="215"/>
                  </a:lnTo>
                  <a:lnTo>
                    <a:pt x="60" y="235"/>
                  </a:lnTo>
                  <a:lnTo>
                    <a:pt x="38" y="241"/>
                  </a:lnTo>
                  <a:lnTo>
                    <a:pt x="13" y="216"/>
                  </a:lnTo>
                  <a:lnTo>
                    <a:pt x="37" y="205"/>
                  </a:lnTo>
                  <a:lnTo>
                    <a:pt x="13" y="208"/>
                  </a:lnTo>
                  <a:lnTo>
                    <a:pt x="0" y="196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6" name="Freeform 742"/>
            <p:cNvSpPr>
              <a:spLocks/>
            </p:cNvSpPr>
            <p:nvPr/>
          </p:nvSpPr>
          <p:spPr bwMode="auto">
            <a:xfrm>
              <a:off x="4033" y="2635"/>
              <a:ext cx="162" cy="182"/>
            </a:xfrm>
            <a:custGeom>
              <a:avLst/>
              <a:gdLst>
                <a:gd name="T0" fmla="*/ 0 w 180"/>
                <a:gd name="T1" fmla="*/ 0 h 167"/>
                <a:gd name="T2" fmla="*/ 0 w 180"/>
                <a:gd name="T3" fmla="*/ 0 h 167"/>
                <a:gd name="T4" fmla="*/ 13 w 180"/>
                <a:gd name="T5" fmla="*/ 16 h 167"/>
                <a:gd name="T6" fmla="*/ 32 w 180"/>
                <a:gd name="T7" fmla="*/ 117 h 167"/>
                <a:gd name="T8" fmla="*/ 45 w 180"/>
                <a:gd name="T9" fmla="*/ 155 h 167"/>
                <a:gd name="T10" fmla="*/ 44 w 180"/>
                <a:gd name="T11" fmla="*/ 184 h 167"/>
                <a:gd name="T12" fmla="*/ 49 w 180"/>
                <a:gd name="T13" fmla="*/ 180 h 167"/>
                <a:gd name="T14" fmla="*/ 49 w 180"/>
                <a:gd name="T15" fmla="*/ 219 h 167"/>
                <a:gd name="T16" fmla="*/ 62 w 180"/>
                <a:gd name="T17" fmla="*/ 291 h 167"/>
                <a:gd name="T18" fmla="*/ 61 w 180"/>
                <a:gd name="T19" fmla="*/ 391 h 167"/>
                <a:gd name="T20" fmla="*/ 55 w 180"/>
                <a:gd name="T21" fmla="*/ 392 h 167"/>
                <a:gd name="T22" fmla="*/ 41 w 180"/>
                <a:gd name="T23" fmla="*/ 336 h 167"/>
                <a:gd name="T24" fmla="*/ 21 w 180"/>
                <a:gd name="T25" fmla="*/ 135 h 167"/>
                <a:gd name="T26" fmla="*/ 0 w 180"/>
                <a:gd name="T27" fmla="*/ 0 h 167"/>
                <a:gd name="T28" fmla="*/ 0 w 180"/>
                <a:gd name="T29" fmla="*/ 0 h 16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0"/>
                <a:gd name="T46" fmla="*/ 0 h 167"/>
                <a:gd name="T47" fmla="*/ 180 w 180"/>
                <a:gd name="T48" fmla="*/ 167 h 16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0" h="167">
                  <a:moveTo>
                    <a:pt x="0" y="0"/>
                  </a:moveTo>
                  <a:lnTo>
                    <a:pt x="0" y="0"/>
                  </a:lnTo>
                  <a:lnTo>
                    <a:pt x="39" y="6"/>
                  </a:lnTo>
                  <a:lnTo>
                    <a:pt x="89" y="50"/>
                  </a:lnTo>
                  <a:lnTo>
                    <a:pt x="130" y="65"/>
                  </a:lnTo>
                  <a:lnTo>
                    <a:pt x="125" y="77"/>
                  </a:lnTo>
                  <a:lnTo>
                    <a:pt x="140" y="76"/>
                  </a:lnTo>
                  <a:lnTo>
                    <a:pt x="138" y="92"/>
                  </a:lnTo>
                  <a:lnTo>
                    <a:pt x="179" y="123"/>
                  </a:lnTo>
                  <a:lnTo>
                    <a:pt x="174" y="165"/>
                  </a:lnTo>
                  <a:lnTo>
                    <a:pt x="156" y="166"/>
                  </a:lnTo>
                  <a:lnTo>
                    <a:pt x="120" y="142"/>
                  </a:lnTo>
                  <a:lnTo>
                    <a:pt x="61" y="5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7" name="Freeform 743"/>
            <p:cNvSpPr>
              <a:spLocks/>
            </p:cNvSpPr>
            <p:nvPr/>
          </p:nvSpPr>
          <p:spPr bwMode="auto">
            <a:xfrm>
              <a:off x="4183" y="2820"/>
              <a:ext cx="137" cy="47"/>
            </a:xfrm>
            <a:custGeom>
              <a:avLst/>
              <a:gdLst>
                <a:gd name="T0" fmla="*/ 0 w 151"/>
                <a:gd name="T1" fmla="*/ 25 h 43"/>
                <a:gd name="T2" fmla="*/ 0 w 151"/>
                <a:gd name="T3" fmla="*/ 25 h 43"/>
                <a:gd name="T4" fmla="*/ 5 w 151"/>
                <a:gd name="T5" fmla="*/ 0 h 43"/>
                <a:gd name="T6" fmla="*/ 44 w 151"/>
                <a:gd name="T7" fmla="*/ 27 h 43"/>
                <a:gd name="T8" fmla="*/ 47 w 151"/>
                <a:gd name="T9" fmla="*/ 56 h 43"/>
                <a:gd name="T10" fmla="*/ 56 w 151"/>
                <a:gd name="T11" fmla="*/ 67 h 43"/>
                <a:gd name="T12" fmla="*/ 57 w 151"/>
                <a:gd name="T13" fmla="*/ 103 h 43"/>
                <a:gd name="T14" fmla="*/ 11 w 151"/>
                <a:gd name="T15" fmla="*/ 51 h 43"/>
                <a:gd name="T16" fmla="*/ 0 w 151"/>
                <a:gd name="T17" fmla="*/ 25 h 43"/>
                <a:gd name="T18" fmla="*/ 0 w 151"/>
                <a:gd name="T19" fmla="*/ 25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1"/>
                <a:gd name="T31" fmla="*/ 0 h 43"/>
                <a:gd name="T32" fmla="*/ 151 w 151"/>
                <a:gd name="T33" fmla="*/ 43 h 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1" h="43">
                  <a:moveTo>
                    <a:pt x="0" y="11"/>
                  </a:moveTo>
                  <a:lnTo>
                    <a:pt x="0" y="11"/>
                  </a:lnTo>
                  <a:lnTo>
                    <a:pt x="10" y="0"/>
                  </a:lnTo>
                  <a:lnTo>
                    <a:pt x="115" y="12"/>
                  </a:lnTo>
                  <a:lnTo>
                    <a:pt x="126" y="23"/>
                  </a:lnTo>
                  <a:lnTo>
                    <a:pt x="148" y="27"/>
                  </a:lnTo>
                  <a:lnTo>
                    <a:pt x="150" y="42"/>
                  </a:lnTo>
                  <a:lnTo>
                    <a:pt x="26" y="21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8" name="Freeform 744"/>
            <p:cNvSpPr>
              <a:spLocks/>
            </p:cNvSpPr>
            <p:nvPr/>
          </p:nvSpPr>
          <p:spPr bwMode="auto">
            <a:xfrm>
              <a:off x="4238" y="2655"/>
              <a:ext cx="146" cy="136"/>
            </a:xfrm>
            <a:custGeom>
              <a:avLst/>
              <a:gdLst>
                <a:gd name="T0" fmla="*/ 0 w 163"/>
                <a:gd name="T1" fmla="*/ 129 h 125"/>
                <a:gd name="T2" fmla="*/ 0 w 163"/>
                <a:gd name="T3" fmla="*/ 129 h 125"/>
                <a:gd name="T4" fmla="*/ 4 w 163"/>
                <a:gd name="T5" fmla="*/ 90 h 125"/>
                <a:gd name="T6" fmla="*/ 8 w 163"/>
                <a:gd name="T7" fmla="*/ 116 h 125"/>
                <a:gd name="T8" fmla="*/ 24 w 163"/>
                <a:gd name="T9" fmla="*/ 107 h 125"/>
                <a:gd name="T10" fmla="*/ 30 w 163"/>
                <a:gd name="T11" fmla="*/ 97 h 125"/>
                <a:gd name="T12" fmla="*/ 37 w 163"/>
                <a:gd name="T13" fmla="*/ 0 h 125"/>
                <a:gd name="T14" fmla="*/ 47 w 163"/>
                <a:gd name="T15" fmla="*/ 2 h 125"/>
                <a:gd name="T16" fmla="*/ 45 w 163"/>
                <a:gd name="T17" fmla="*/ 28 h 125"/>
                <a:gd name="T18" fmla="*/ 53 w 163"/>
                <a:gd name="T19" fmla="*/ 116 h 125"/>
                <a:gd name="T20" fmla="*/ 48 w 163"/>
                <a:gd name="T21" fmla="*/ 107 h 125"/>
                <a:gd name="T22" fmla="*/ 39 w 163"/>
                <a:gd name="T23" fmla="*/ 207 h 125"/>
                <a:gd name="T24" fmla="*/ 38 w 163"/>
                <a:gd name="T25" fmla="*/ 268 h 125"/>
                <a:gd name="T26" fmla="*/ 32 w 163"/>
                <a:gd name="T27" fmla="*/ 288 h 125"/>
                <a:gd name="T28" fmla="*/ 21 w 163"/>
                <a:gd name="T29" fmla="*/ 250 h 125"/>
                <a:gd name="T30" fmla="*/ 15 w 163"/>
                <a:gd name="T31" fmla="*/ 267 h 125"/>
                <a:gd name="T32" fmla="*/ 14 w 163"/>
                <a:gd name="T33" fmla="*/ 239 h 125"/>
                <a:gd name="T34" fmla="*/ 6 w 163"/>
                <a:gd name="T35" fmla="*/ 243 h 125"/>
                <a:gd name="T36" fmla="*/ 0 w 163"/>
                <a:gd name="T37" fmla="*/ 129 h 125"/>
                <a:gd name="T38" fmla="*/ 0 w 163"/>
                <a:gd name="T39" fmla="*/ 129 h 12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3"/>
                <a:gd name="T61" fmla="*/ 0 h 125"/>
                <a:gd name="T62" fmla="*/ 163 w 163"/>
                <a:gd name="T63" fmla="*/ 125 h 12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3" h="125">
                  <a:moveTo>
                    <a:pt x="0" y="56"/>
                  </a:moveTo>
                  <a:lnTo>
                    <a:pt x="0" y="56"/>
                  </a:lnTo>
                  <a:lnTo>
                    <a:pt x="10" y="39"/>
                  </a:lnTo>
                  <a:lnTo>
                    <a:pt x="24" y="50"/>
                  </a:lnTo>
                  <a:lnTo>
                    <a:pt x="74" y="46"/>
                  </a:lnTo>
                  <a:lnTo>
                    <a:pt x="89" y="41"/>
                  </a:lnTo>
                  <a:lnTo>
                    <a:pt x="111" y="0"/>
                  </a:lnTo>
                  <a:lnTo>
                    <a:pt x="140" y="2"/>
                  </a:lnTo>
                  <a:lnTo>
                    <a:pt x="134" y="13"/>
                  </a:lnTo>
                  <a:lnTo>
                    <a:pt x="162" y="50"/>
                  </a:lnTo>
                  <a:lnTo>
                    <a:pt x="146" y="46"/>
                  </a:lnTo>
                  <a:lnTo>
                    <a:pt x="118" y="89"/>
                  </a:lnTo>
                  <a:lnTo>
                    <a:pt x="114" y="116"/>
                  </a:lnTo>
                  <a:lnTo>
                    <a:pt x="96" y="124"/>
                  </a:lnTo>
                  <a:lnTo>
                    <a:pt x="66" y="108"/>
                  </a:lnTo>
                  <a:lnTo>
                    <a:pt x="47" y="115"/>
                  </a:lnTo>
                  <a:lnTo>
                    <a:pt x="44" y="102"/>
                  </a:lnTo>
                  <a:lnTo>
                    <a:pt x="19" y="104"/>
                  </a:lnTo>
                  <a:lnTo>
                    <a:pt x="0" y="5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9" name="Freeform 745"/>
            <p:cNvSpPr>
              <a:spLocks/>
            </p:cNvSpPr>
            <p:nvPr/>
          </p:nvSpPr>
          <p:spPr bwMode="auto">
            <a:xfrm>
              <a:off x="4353" y="2860"/>
              <a:ext cx="36" cy="19"/>
            </a:xfrm>
            <a:custGeom>
              <a:avLst/>
              <a:gdLst>
                <a:gd name="T0" fmla="*/ 0 w 40"/>
                <a:gd name="T1" fmla="*/ 1 h 17"/>
                <a:gd name="T2" fmla="*/ 0 w 40"/>
                <a:gd name="T3" fmla="*/ 1 h 17"/>
                <a:gd name="T4" fmla="*/ 4 w 40"/>
                <a:gd name="T5" fmla="*/ 49 h 17"/>
                <a:gd name="T6" fmla="*/ 13 w 40"/>
                <a:gd name="T7" fmla="*/ 4 h 17"/>
                <a:gd name="T8" fmla="*/ 5 w 40"/>
                <a:gd name="T9" fmla="*/ 0 h 17"/>
                <a:gd name="T10" fmla="*/ 0 w 40"/>
                <a:gd name="T11" fmla="*/ 1 h 17"/>
                <a:gd name="T12" fmla="*/ 0 w 40"/>
                <a:gd name="T13" fmla="*/ 1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17"/>
                <a:gd name="T23" fmla="*/ 40 w 4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17">
                  <a:moveTo>
                    <a:pt x="0" y="1"/>
                  </a:moveTo>
                  <a:lnTo>
                    <a:pt x="0" y="1"/>
                  </a:lnTo>
                  <a:lnTo>
                    <a:pt x="4" y="16"/>
                  </a:lnTo>
                  <a:lnTo>
                    <a:pt x="39" y="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0" name="Freeform 746"/>
            <p:cNvSpPr>
              <a:spLocks/>
            </p:cNvSpPr>
            <p:nvPr/>
          </p:nvSpPr>
          <p:spPr bwMode="auto">
            <a:xfrm>
              <a:off x="4384" y="2696"/>
              <a:ext cx="91" cy="118"/>
            </a:xfrm>
            <a:custGeom>
              <a:avLst/>
              <a:gdLst>
                <a:gd name="T0" fmla="*/ 0 w 103"/>
                <a:gd name="T1" fmla="*/ 153 h 108"/>
                <a:gd name="T2" fmla="*/ 0 w 103"/>
                <a:gd name="T3" fmla="*/ 153 h 108"/>
                <a:gd name="T4" fmla="*/ 4 w 103"/>
                <a:gd name="T5" fmla="*/ 203 h 108"/>
                <a:gd name="T6" fmla="*/ 4 w 103"/>
                <a:gd name="T7" fmla="*/ 249 h 108"/>
                <a:gd name="T8" fmla="*/ 7 w 103"/>
                <a:gd name="T9" fmla="*/ 259 h 108"/>
                <a:gd name="T10" fmla="*/ 7 w 103"/>
                <a:gd name="T11" fmla="*/ 164 h 108"/>
                <a:gd name="T12" fmla="*/ 10 w 103"/>
                <a:gd name="T13" fmla="*/ 153 h 108"/>
                <a:gd name="T14" fmla="*/ 10 w 103"/>
                <a:gd name="T15" fmla="*/ 191 h 108"/>
                <a:gd name="T16" fmla="*/ 13 w 103"/>
                <a:gd name="T17" fmla="*/ 236 h 108"/>
                <a:gd name="T18" fmla="*/ 19 w 103"/>
                <a:gd name="T19" fmla="*/ 216 h 108"/>
                <a:gd name="T20" fmla="*/ 11 w 103"/>
                <a:gd name="T21" fmla="*/ 127 h 108"/>
                <a:gd name="T22" fmla="*/ 21 w 103"/>
                <a:gd name="T23" fmla="*/ 86 h 108"/>
                <a:gd name="T24" fmla="*/ 9 w 103"/>
                <a:gd name="T25" fmla="*/ 108 h 108"/>
                <a:gd name="T26" fmla="*/ 6 w 103"/>
                <a:gd name="T27" fmla="*/ 52 h 108"/>
                <a:gd name="T28" fmla="*/ 27 w 103"/>
                <a:gd name="T29" fmla="*/ 47 h 108"/>
                <a:gd name="T30" fmla="*/ 30 w 103"/>
                <a:gd name="T31" fmla="*/ 0 h 108"/>
                <a:gd name="T32" fmla="*/ 24 w 103"/>
                <a:gd name="T33" fmla="*/ 27 h 108"/>
                <a:gd name="T34" fmla="*/ 10 w 103"/>
                <a:gd name="T35" fmla="*/ 5 h 108"/>
                <a:gd name="T36" fmla="*/ 5 w 103"/>
                <a:gd name="T37" fmla="*/ 33 h 108"/>
                <a:gd name="T38" fmla="*/ 0 w 103"/>
                <a:gd name="T39" fmla="*/ 153 h 108"/>
                <a:gd name="T40" fmla="*/ 0 w 103"/>
                <a:gd name="T41" fmla="*/ 153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3"/>
                <a:gd name="T64" fmla="*/ 0 h 108"/>
                <a:gd name="T65" fmla="*/ 103 w 103"/>
                <a:gd name="T66" fmla="*/ 108 h 1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3" h="108">
                  <a:moveTo>
                    <a:pt x="0" y="63"/>
                  </a:moveTo>
                  <a:lnTo>
                    <a:pt x="0" y="63"/>
                  </a:lnTo>
                  <a:lnTo>
                    <a:pt x="12" y="84"/>
                  </a:lnTo>
                  <a:lnTo>
                    <a:pt x="8" y="103"/>
                  </a:lnTo>
                  <a:lnTo>
                    <a:pt x="24" y="107"/>
                  </a:lnTo>
                  <a:lnTo>
                    <a:pt x="23" y="67"/>
                  </a:lnTo>
                  <a:lnTo>
                    <a:pt x="34" y="63"/>
                  </a:lnTo>
                  <a:lnTo>
                    <a:pt x="36" y="79"/>
                  </a:lnTo>
                  <a:lnTo>
                    <a:pt x="45" y="97"/>
                  </a:lnTo>
                  <a:lnTo>
                    <a:pt x="63" y="89"/>
                  </a:lnTo>
                  <a:lnTo>
                    <a:pt x="41" y="52"/>
                  </a:lnTo>
                  <a:lnTo>
                    <a:pt x="75" y="35"/>
                  </a:lnTo>
                  <a:lnTo>
                    <a:pt x="29" y="45"/>
                  </a:lnTo>
                  <a:lnTo>
                    <a:pt x="22" y="22"/>
                  </a:lnTo>
                  <a:lnTo>
                    <a:pt x="90" y="19"/>
                  </a:lnTo>
                  <a:lnTo>
                    <a:pt x="102" y="0"/>
                  </a:lnTo>
                  <a:lnTo>
                    <a:pt x="82" y="12"/>
                  </a:lnTo>
                  <a:lnTo>
                    <a:pt x="34" y="5"/>
                  </a:lnTo>
                  <a:lnTo>
                    <a:pt x="18" y="14"/>
                  </a:lnTo>
                  <a:lnTo>
                    <a:pt x="0" y="6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1" name="Freeform 747"/>
            <p:cNvSpPr>
              <a:spLocks/>
            </p:cNvSpPr>
            <p:nvPr/>
          </p:nvSpPr>
          <p:spPr bwMode="auto">
            <a:xfrm>
              <a:off x="4454" y="2860"/>
              <a:ext cx="55" cy="31"/>
            </a:xfrm>
            <a:custGeom>
              <a:avLst/>
              <a:gdLst>
                <a:gd name="T0" fmla="*/ 0 w 59"/>
                <a:gd name="T1" fmla="*/ 42 h 28"/>
                <a:gd name="T2" fmla="*/ 0 w 59"/>
                <a:gd name="T3" fmla="*/ 42 h 28"/>
                <a:gd name="T4" fmla="*/ 3 w 59"/>
                <a:gd name="T5" fmla="*/ 75 h 28"/>
                <a:gd name="T6" fmla="*/ 29 w 59"/>
                <a:gd name="T7" fmla="*/ 0 h 28"/>
                <a:gd name="T8" fmla="*/ 7 w 59"/>
                <a:gd name="T9" fmla="*/ 22 h 28"/>
                <a:gd name="T10" fmla="*/ 0 w 59"/>
                <a:gd name="T11" fmla="*/ 42 h 28"/>
                <a:gd name="T12" fmla="*/ 0 w 59"/>
                <a:gd name="T13" fmla="*/ 4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28"/>
                <a:gd name="T23" fmla="*/ 59 w 59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28">
                  <a:moveTo>
                    <a:pt x="0" y="15"/>
                  </a:moveTo>
                  <a:lnTo>
                    <a:pt x="0" y="15"/>
                  </a:lnTo>
                  <a:lnTo>
                    <a:pt x="3" y="27"/>
                  </a:lnTo>
                  <a:lnTo>
                    <a:pt x="58" y="0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2" name="Freeform 748"/>
            <p:cNvSpPr>
              <a:spLocks/>
            </p:cNvSpPr>
            <p:nvPr/>
          </p:nvSpPr>
          <p:spPr bwMode="auto">
            <a:xfrm>
              <a:off x="4510" y="2691"/>
              <a:ext cx="18" cy="48"/>
            </a:xfrm>
            <a:custGeom>
              <a:avLst/>
              <a:gdLst>
                <a:gd name="T0" fmla="*/ 0 w 21"/>
                <a:gd name="T1" fmla="*/ 32 h 44"/>
                <a:gd name="T2" fmla="*/ 0 w 21"/>
                <a:gd name="T3" fmla="*/ 32 h 44"/>
                <a:gd name="T4" fmla="*/ 3 w 21"/>
                <a:gd name="T5" fmla="*/ 81 h 44"/>
                <a:gd name="T6" fmla="*/ 3 w 21"/>
                <a:gd name="T7" fmla="*/ 104 h 44"/>
                <a:gd name="T8" fmla="*/ 3 w 21"/>
                <a:gd name="T9" fmla="*/ 57 h 44"/>
                <a:gd name="T10" fmla="*/ 4 w 21"/>
                <a:gd name="T11" fmla="*/ 49 h 44"/>
                <a:gd name="T12" fmla="*/ 4 w 21"/>
                <a:gd name="T13" fmla="*/ 19 h 44"/>
                <a:gd name="T14" fmla="*/ 3 w 21"/>
                <a:gd name="T15" fmla="*/ 41 h 44"/>
                <a:gd name="T16" fmla="*/ 3 w 21"/>
                <a:gd name="T17" fmla="*/ 0 h 44"/>
                <a:gd name="T18" fmla="*/ 0 w 21"/>
                <a:gd name="T19" fmla="*/ 32 h 44"/>
                <a:gd name="T20" fmla="*/ 0 w 21"/>
                <a:gd name="T21" fmla="*/ 32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44"/>
                <a:gd name="T35" fmla="*/ 21 w 21"/>
                <a:gd name="T36" fmla="*/ 44 h 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44">
                  <a:moveTo>
                    <a:pt x="0" y="14"/>
                  </a:moveTo>
                  <a:lnTo>
                    <a:pt x="0" y="14"/>
                  </a:lnTo>
                  <a:lnTo>
                    <a:pt x="5" y="34"/>
                  </a:lnTo>
                  <a:lnTo>
                    <a:pt x="16" y="43"/>
                  </a:lnTo>
                  <a:lnTo>
                    <a:pt x="8" y="24"/>
                  </a:lnTo>
                  <a:lnTo>
                    <a:pt x="20" y="21"/>
                  </a:lnTo>
                  <a:lnTo>
                    <a:pt x="19" y="8"/>
                  </a:lnTo>
                  <a:lnTo>
                    <a:pt x="5" y="17"/>
                  </a:lnTo>
                  <a:lnTo>
                    <a:pt x="11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3" name="Freeform 749"/>
            <p:cNvSpPr>
              <a:spLocks/>
            </p:cNvSpPr>
            <p:nvPr/>
          </p:nvSpPr>
          <p:spPr bwMode="auto">
            <a:xfrm>
              <a:off x="4516" y="2767"/>
              <a:ext cx="43" cy="19"/>
            </a:xfrm>
            <a:custGeom>
              <a:avLst/>
              <a:gdLst>
                <a:gd name="T0" fmla="*/ 0 w 49"/>
                <a:gd name="T1" fmla="*/ 19 h 17"/>
                <a:gd name="T2" fmla="*/ 0 w 49"/>
                <a:gd name="T3" fmla="*/ 19 h 17"/>
                <a:gd name="T4" fmla="*/ 8 w 49"/>
                <a:gd name="T5" fmla="*/ 0 h 17"/>
                <a:gd name="T6" fmla="*/ 13 w 49"/>
                <a:gd name="T7" fmla="*/ 49 h 17"/>
                <a:gd name="T8" fmla="*/ 0 w 49"/>
                <a:gd name="T9" fmla="*/ 19 h 17"/>
                <a:gd name="T10" fmla="*/ 0 w 49"/>
                <a:gd name="T11" fmla="*/ 1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6"/>
                  </a:moveTo>
                  <a:lnTo>
                    <a:pt x="0" y="6"/>
                  </a:lnTo>
                  <a:lnTo>
                    <a:pt x="28" y="0"/>
                  </a:lnTo>
                  <a:lnTo>
                    <a:pt x="48" y="16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4" name="Freeform 750"/>
            <p:cNvSpPr>
              <a:spLocks/>
            </p:cNvSpPr>
            <p:nvPr/>
          </p:nvSpPr>
          <p:spPr bwMode="auto">
            <a:xfrm>
              <a:off x="4559" y="2730"/>
              <a:ext cx="156" cy="141"/>
            </a:xfrm>
            <a:custGeom>
              <a:avLst/>
              <a:gdLst>
                <a:gd name="T0" fmla="*/ 0 w 172"/>
                <a:gd name="T1" fmla="*/ 36 h 129"/>
                <a:gd name="T2" fmla="*/ 0 w 172"/>
                <a:gd name="T3" fmla="*/ 36 h 129"/>
                <a:gd name="T4" fmla="*/ 10 w 172"/>
                <a:gd name="T5" fmla="*/ 67 h 129"/>
                <a:gd name="T6" fmla="*/ 19 w 172"/>
                <a:gd name="T7" fmla="*/ 57 h 129"/>
                <a:gd name="T8" fmla="*/ 6 w 172"/>
                <a:gd name="T9" fmla="*/ 80 h 129"/>
                <a:gd name="T10" fmla="*/ 13 w 172"/>
                <a:gd name="T11" fmla="*/ 131 h 129"/>
                <a:gd name="T12" fmla="*/ 18 w 172"/>
                <a:gd name="T13" fmla="*/ 89 h 129"/>
                <a:gd name="T14" fmla="*/ 22 w 172"/>
                <a:gd name="T15" fmla="*/ 131 h 129"/>
                <a:gd name="T16" fmla="*/ 44 w 172"/>
                <a:gd name="T17" fmla="*/ 183 h 129"/>
                <a:gd name="T18" fmla="*/ 51 w 172"/>
                <a:gd name="T19" fmla="*/ 257 h 129"/>
                <a:gd name="T20" fmla="*/ 47 w 172"/>
                <a:gd name="T21" fmla="*/ 255 h 129"/>
                <a:gd name="T22" fmla="*/ 43 w 172"/>
                <a:gd name="T23" fmla="*/ 290 h 129"/>
                <a:gd name="T24" fmla="*/ 57 w 172"/>
                <a:gd name="T25" fmla="*/ 270 h 129"/>
                <a:gd name="T26" fmla="*/ 64 w 172"/>
                <a:gd name="T27" fmla="*/ 312 h 129"/>
                <a:gd name="T28" fmla="*/ 63 w 172"/>
                <a:gd name="T29" fmla="*/ 79 h 129"/>
                <a:gd name="T30" fmla="*/ 43 w 172"/>
                <a:gd name="T31" fmla="*/ 36 h 129"/>
                <a:gd name="T32" fmla="*/ 27 w 172"/>
                <a:gd name="T33" fmla="*/ 104 h 129"/>
                <a:gd name="T34" fmla="*/ 21 w 172"/>
                <a:gd name="T35" fmla="*/ 72 h 129"/>
                <a:gd name="T36" fmla="*/ 19 w 172"/>
                <a:gd name="T37" fmla="*/ 16 h 129"/>
                <a:gd name="T38" fmla="*/ 10 w 172"/>
                <a:gd name="T39" fmla="*/ 0 h 129"/>
                <a:gd name="T40" fmla="*/ 0 w 172"/>
                <a:gd name="T41" fmla="*/ 36 h 129"/>
                <a:gd name="T42" fmla="*/ 0 w 172"/>
                <a:gd name="T43" fmla="*/ 36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2"/>
                <a:gd name="T67" fmla="*/ 0 h 129"/>
                <a:gd name="T68" fmla="*/ 172 w 172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2" h="129">
                  <a:moveTo>
                    <a:pt x="0" y="15"/>
                  </a:moveTo>
                  <a:lnTo>
                    <a:pt x="0" y="15"/>
                  </a:lnTo>
                  <a:lnTo>
                    <a:pt x="25" y="27"/>
                  </a:lnTo>
                  <a:lnTo>
                    <a:pt x="50" y="24"/>
                  </a:lnTo>
                  <a:lnTo>
                    <a:pt x="17" y="33"/>
                  </a:lnTo>
                  <a:lnTo>
                    <a:pt x="34" y="54"/>
                  </a:lnTo>
                  <a:lnTo>
                    <a:pt x="49" y="37"/>
                  </a:lnTo>
                  <a:lnTo>
                    <a:pt x="58" y="54"/>
                  </a:lnTo>
                  <a:lnTo>
                    <a:pt x="119" y="75"/>
                  </a:lnTo>
                  <a:lnTo>
                    <a:pt x="135" y="105"/>
                  </a:lnTo>
                  <a:lnTo>
                    <a:pt x="123" y="103"/>
                  </a:lnTo>
                  <a:lnTo>
                    <a:pt x="114" y="119"/>
                  </a:lnTo>
                  <a:lnTo>
                    <a:pt x="152" y="112"/>
                  </a:lnTo>
                  <a:lnTo>
                    <a:pt x="171" y="128"/>
                  </a:lnTo>
                  <a:lnTo>
                    <a:pt x="169" y="32"/>
                  </a:lnTo>
                  <a:lnTo>
                    <a:pt x="115" y="15"/>
                  </a:lnTo>
                  <a:lnTo>
                    <a:pt x="73" y="43"/>
                  </a:lnTo>
                  <a:lnTo>
                    <a:pt x="56" y="29"/>
                  </a:lnTo>
                  <a:lnTo>
                    <a:pt x="51" y="6"/>
                  </a:lnTo>
                  <a:lnTo>
                    <a:pt x="25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5" name="Freeform 751"/>
            <p:cNvSpPr>
              <a:spLocks/>
            </p:cNvSpPr>
            <p:nvPr/>
          </p:nvSpPr>
          <p:spPr bwMode="auto">
            <a:xfrm>
              <a:off x="4565" y="283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9 w 19"/>
                <a:gd name="T5" fmla="*/ 0 h 17"/>
                <a:gd name="T6" fmla="*/ 9 w 19"/>
                <a:gd name="T7" fmla="*/ 23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11" y="0"/>
                  </a:lnTo>
                  <a:lnTo>
                    <a:pt x="18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6" name="Freeform 752"/>
            <p:cNvSpPr>
              <a:spLocks/>
            </p:cNvSpPr>
            <p:nvPr/>
          </p:nvSpPr>
          <p:spPr bwMode="auto">
            <a:xfrm>
              <a:off x="3279" y="2051"/>
              <a:ext cx="283" cy="265"/>
            </a:xfrm>
            <a:custGeom>
              <a:avLst/>
              <a:gdLst>
                <a:gd name="T0" fmla="*/ 0 w 315"/>
                <a:gd name="T1" fmla="*/ 18 h 242"/>
                <a:gd name="T2" fmla="*/ 0 w 315"/>
                <a:gd name="T3" fmla="*/ 18 h 242"/>
                <a:gd name="T4" fmla="*/ 4 w 315"/>
                <a:gd name="T5" fmla="*/ 0 h 242"/>
                <a:gd name="T6" fmla="*/ 11 w 315"/>
                <a:gd name="T7" fmla="*/ 43 h 242"/>
                <a:gd name="T8" fmla="*/ 21 w 315"/>
                <a:gd name="T9" fmla="*/ 4 h 242"/>
                <a:gd name="T10" fmla="*/ 22 w 315"/>
                <a:gd name="T11" fmla="*/ 43 h 242"/>
                <a:gd name="T12" fmla="*/ 27 w 315"/>
                <a:gd name="T13" fmla="*/ 54 h 242"/>
                <a:gd name="T14" fmla="*/ 28 w 315"/>
                <a:gd name="T15" fmla="*/ 93 h 242"/>
                <a:gd name="T16" fmla="*/ 43 w 315"/>
                <a:gd name="T17" fmla="*/ 137 h 242"/>
                <a:gd name="T18" fmla="*/ 56 w 315"/>
                <a:gd name="T19" fmla="*/ 125 h 242"/>
                <a:gd name="T20" fmla="*/ 54 w 315"/>
                <a:gd name="T21" fmla="*/ 102 h 242"/>
                <a:gd name="T22" fmla="*/ 73 w 315"/>
                <a:gd name="T23" fmla="*/ 61 h 242"/>
                <a:gd name="T24" fmla="*/ 96 w 315"/>
                <a:gd name="T25" fmla="*/ 127 h 242"/>
                <a:gd name="T26" fmla="*/ 96 w 315"/>
                <a:gd name="T27" fmla="*/ 165 h 242"/>
                <a:gd name="T28" fmla="*/ 93 w 315"/>
                <a:gd name="T29" fmla="*/ 238 h 242"/>
                <a:gd name="T30" fmla="*/ 93 w 315"/>
                <a:gd name="T31" fmla="*/ 333 h 242"/>
                <a:gd name="T32" fmla="*/ 100 w 315"/>
                <a:gd name="T33" fmla="*/ 362 h 242"/>
                <a:gd name="T34" fmla="*/ 94 w 315"/>
                <a:gd name="T35" fmla="*/ 413 h 242"/>
                <a:gd name="T36" fmla="*/ 107 w 315"/>
                <a:gd name="T37" fmla="*/ 520 h 242"/>
                <a:gd name="T38" fmla="*/ 100 w 315"/>
                <a:gd name="T39" fmla="*/ 596 h 242"/>
                <a:gd name="T40" fmla="*/ 75 w 315"/>
                <a:gd name="T41" fmla="*/ 569 h 242"/>
                <a:gd name="T42" fmla="*/ 68 w 315"/>
                <a:gd name="T43" fmla="*/ 520 h 242"/>
                <a:gd name="T44" fmla="*/ 53 w 315"/>
                <a:gd name="T45" fmla="*/ 541 h 242"/>
                <a:gd name="T46" fmla="*/ 40 w 315"/>
                <a:gd name="T47" fmla="*/ 494 h 242"/>
                <a:gd name="T48" fmla="*/ 32 w 315"/>
                <a:gd name="T49" fmla="*/ 399 h 242"/>
                <a:gd name="T50" fmla="*/ 26 w 315"/>
                <a:gd name="T51" fmla="*/ 383 h 242"/>
                <a:gd name="T52" fmla="*/ 25 w 315"/>
                <a:gd name="T53" fmla="*/ 403 h 242"/>
                <a:gd name="T54" fmla="*/ 17 w 315"/>
                <a:gd name="T55" fmla="*/ 312 h 242"/>
                <a:gd name="T56" fmla="*/ 7 w 315"/>
                <a:gd name="T57" fmla="*/ 256 h 242"/>
                <a:gd name="T58" fmla="*/ 12 w 315"/>
                <a:gd name="T59" fmla="*/ 165 h 242"/>
                <a:gd name="T60" fmla="*/ 7 w 315"/>
                <a:gd name="T61" fmla="*/ 157 h 242"/>
                <a:gd name="T62" fmla="*/ 4 w 315"/>
                <a:gd name="T63" fmla="*/ 112 h 242"/>
                <a:gd name="T64" fmla="*/ 0 w 315"/>
                <a:gd name="T65" fmla="*/ 18 h 242"/>
                <a:gd name="T66" fmla="*/ 0 w 315"/>
                <a:gd name="T67" fmla="*/ 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5"/>
                <a:gd name="T103" fmla="*/ 0 h 242"/>
                <a:gd name="T104" fmla="*/ 315 w 315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5" h="242">
                  <a:moveTo>
                    <a:pt x="0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32" y="17"/>
                  </a:lnTo>
                  <a:lnTo>
                    <a:pt x="62" y="4"/>
                  </a:lnTo>
                  <a:lnTo>
                    <a:pt x="63" y="17"/>
                  </a:lnTo>
                  <a:lnTo>
                    <a:pt x="78" y="22"/>
                  </a:lnTo>
                  <a:lnTo>
                    <a:pt x="81" y="37"/>
                  </a:lnTo>
                  <a:lnTo>
                    <a:pt x="125" y="55"/>
                  </a:lnTo>
                  <a:lnTo>
                    <a:pt x="164" y="50"/>
                  </a:lnTo>
                  <a:lnTo>
                    <a:pt x="160" y="41"/>
                  </a:lnTo>
                  <a:lnTo>
                    <a:pt x="212" y="25"/>
                  </a:lnTo>
                  <a:lnTo>
                    <a:pt x="279" y="52"/>
                  </a:lnTo>
                  <a:lnTo>
                    <a:pt x="280" y="67"/>
                  </a:lnTo>
                  <a:lnTo>
                    <a:pt x="270" y="96"/>
                  </a:lnTo>
                  <a:lnTo>
                    <a:pt x="272" y="135"/>
                  </a:lnTo>
                  <a:lnTo>
                    <a:pt x="289" y="146"/>
                  </a:lnTo>
                  <a:lnTo>
                    <a:pt x="274" y="166"/>
                  </a:lnTo>
                  <a:lnTo>
                    <a:pt x="314" y="210"/>
                  </a:lnTo>
                  <a:lnTo>
                    <a:pt x="288" y="241"/>
                  </a:lnTo>
                  <a:lnTo>
                    <a:pt x="217" y="230"/>
                  </a:lnTo>
                  <a:lnTo>
                    <a:pt x="202" y="210"/>
                  </a:lnTo>
                  <a:lnTo>
                    <a:pt x="154" y="217"/>
                  </a:lnTo>
                  <a:lnTo>
                    <a:pt x="119" y="198"/>
                  </a:lnTo>
                  <a:lnTo>
                    <a:pt x="95" y="161"/>
                  </a:lnTo>
                  <a:lnTo>
                    <a:pt x="77" y="155"/>
                  </a:lnTo>
                  <a:lnTo>
                    <a:pt x="72" y="163"/>
                  </a:lnTo>
                  <a:lnTo>
                    <a:pt x="50" y="125"/>
                  </a:lnTo>
                  <a:lnTo>
                    <a:pt x="20" y="103"/>
                  </a:lnTo>
                  <a:lnTo>
                    <a:pt x="34" y="67"/>
                  </a:lnTo>
                  <a:lnTo>
                    <a:pt x="21" y="63"/>
                  </a:lnTo>
                  <a:lnTo>
                    <a:pt x="10" y="45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7" name="Freeform 753"/>
            <p:cNvSpPr>
              <a:spLocks/>
            </p:cNvSpPr>
            <p:nvPr/>
          </p:nvSpPr>
          <p:spPr bwMode="auto">
            <a:xfrm>
              <a:off x="3198" y="2100"/>
              <a:ext cx="147" cy="147"/>
            </a:xfrm>
            <a:custGeom>
              <a:avLst/>
              <a:gdLst>
                <a:gd name="T0" fmla="*/ 0 w 164"/>
                <a:gd name="T1" fmla="*/ 163 h 134"/>
                <a:gd name="T2" fmla="*/ 0 w 164"/>
                <a:gd name="T3" fmla="*/ 163 h 134"/>
                <a:gd name="T4" fmla="*/ 4 w 164"/>
                <a:gd name="T5" fmla="*/ 212 h 134"/>
                <a:gd name="T6" fmla="*/ 27 w 164"/>
                <a:gd name="T7" fmla="*/ 283 h 134"/>
                <a:gd name="T8" fmla="*/ 27 w 164"/>
                <a:gd name="T9" fmla="*/ 310 h 134"/>
                <a:gd name="T10" fmla="*/ 34 w 164"/>
                <a:gd name="T11" fmla="*/ 330 h 134"/>
                <a:gd name="T12" fmla="*/ 43 w 164"/>
                <a:gd name="T13" fmla="*/ 338 h 134"/>
                <a:gd name="T14" fmla="*/ 52 w 164"/>
                <a:gd name="T15" fmla="*/ 298 h 134"/>
                <a:gd name="T16" fmla="*/ 54 w 164"/>
                <a:gd name="T17" fmla="*/ 298 h 134"/>
                <a:gd name="T18" fmla="*/ 47 w 164"/>
                <a:gd name="T19" fmla="*/ 201 h 134"/>
                <a:gd name="T20" fmla="*/ 38 w 164"/>
                <a:gd name="T21" fmla="*/ 147 h 134"/>
                <a:gd name="T22" fmla="*/ 42 w 164"/>
                <a:gd name="T23" fmla="*/ 55 h 134"/>
                <a:gd name="T24" fmla="*/ 38 w 164"/>
                <a:gd name="T25" fmla="*/ 46 h 134"/>
                <a:gd name="T26" fmla="*/ 34 w 164"/>
                <a:gd name="T27" fmla="*/ 0 h 134"/>
                <a:gd name="T28" fmla="*/ 21 w 164"/>
                <a:gd name="T29" fmla="*/ 0 h 134"/>
                <a:gd name="T30" fmla="*/ 15 w 164"/>
                <a:gd name="T31" fmla="*/ 35 h 134"/>
                <a:gd name="T32" fmla="*/ 13 w 164"/>
                <a:gd name="T33" fmla="*/ 113 h 134"/>
                <a:gd name="T34" fmla="*/ 0 w 164"/>
                <a:gd name="T35" fmla="*/ 163 h 134"/>
                <a:gd name="T36" fmla="*/ 0 w 164"/>
                <a:gd name="T37" fmla="*/ 163 h 1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4"/>
                <a:gd name="T58" fmla="*/ 0 h 134"/>
                <a:gd name="T59" fmla="*/ 164 w 164"/>
                <a:gd name="T60" fmla="*/ 134 h 1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4" h="134">
                  <a:moveTo>
                    <a:pt x="0" y="65"/>
                  </a:moveTo>
                  <a:lnTo>
                    <a:pt x="0" y="65"/>
                  </a:lnTo>
                  <a:lnTo>
                    <a:pt x="6" y="83"/>
                  </a:lnTo>
                  <a:lnTo>
                    <a:pt x="81" y="112"/>
                  </a:lnTo>
                  <a:lnTo>
                    <a:pt x="81" y="123"/>
                  </a:lnTo>
                  <a:lnTo>
                    <a:pt x="99" y="131"/>
                  </a:lnTo>
                  <a:lnTo>
                    <a:pt x="129" y="133"/>
                  </a:lnTo>
                  <a:lnTo>
                    <a:pt x="154" y="118"/>
                  </a:lnTo>
                  <a:lnTo>
                    <a:pt x="163" y="118"/>
                  </a:lnTo>
                  <a:lnTo>
                    <a:pt x="140" y="80"/>
                  </a:lnTo>
                  <a:lnTo>
                    <a:pt x="110" y="58"/>
                  </a:lnTo>
                  <a:lnTo>
                    <a:pt x="124" y="22"/>
                  </a:lnTo>
                  <a:lnTo>
                    <a:pt x="111" y="18"/>
                  </a:lnTo>
                  <a:lnTo>
                    <a:pt x="100" y="0"/>
                  </a:lnTo>
                  <a:lnTo>
                    <a:pt x="63" y="0"/>
                  </a:lnTo>
                  <a:lnTo>
                    <a:pt x="45" y="14"/>
                  </a:lnTo>
                  <a:lnTo>
                    <a:pt x="39" y="45"/>
                  </a:lnTo>
                  <a:lnTo>
                    <a:pt x="0" y="6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8" name="Freeform 754"/>
            <p:cNvSpPr>
              <a:spLocks/>
            </p:cNvSpPr>
            <p:nvPr/>
          </p:nvSpPr>
          <p:spPr bwMode="auto">
            <a:xfrm>
              <a:off x="2726" y="1910"/>
              <a:ext cx="174" cy="178"/>
            </a:xfrm>
            <a:custGeom>
              <a:avLst/>
              <a:gdLst>
                <a:gd name="T0" fmla="*/ 0 w 194"/>
                <a:gd name="T1" fmla="*/ 99 h 163"/>
                <a:gd name="T2" fmla="*/ 0 w 194"/>
                <a:gd name="T3" fmla="*/ 99 h 163"/>
                <a:gd name="T4" fmla="*/ 3 w 194"/>
                <a:gd name="T5" fmla="*/ 52 h 163"/>
                <a:gd name="T6" fmla="*/ 10 w 194"/>
                <a:gd name="T7" fmla="*/ 29 h 163"/>
                <a:gd name="T8" fmla="*/ 13 w 194"/>
                <a:gd name="T9" fmla="*/ 52 h 163"/>
                <a:gd name="T10" fmla="*/ 20 w 194"/>
                <a:gd name="T11" fmla="*/ 4 h 163"/>
                <a:gd name="T12" fmla="*/ 29 w 194"/>
                <a:gd name="T13" fmla="*/ 0 h 163"/>
                <a:gd name="T14" fmla="*/ 39 w 194"/>
                <a:gd name="T15" fmla="*/ 25 h 163"/>
                <a:gd name="T16" fmla="*/ 39 w 194"/>
                <a:gd name="T17" fmla="*/ 70 h 163"/>
                <a:gd name="T18" fmla="*/ 31 w 194"/>
                <a:gd name="T19" fmla="*/ 76 h 163"/>
                <a:gd name="T20" fmla="*/ 31 w 194"/>
                <a:gd name="T21" fmla="*/ 128 h 163"/>
                <a:gd name="T22" fmla="*/ 43 w 194"/>
                <a:gd name="T23" fmla="*/ 217 h 163"/>
                <a:gd name="T24" fmla="*/ 52 w 194"/>
                <a:gd name="T25" fmla="*/ 221 h 163"/>
                <a:gd name="T26" fmla="*/ 51 w 194"/>
                <a:gd name="T27" fmla="*/ 242 h 163"/>
                <a:gd name="T28" fmla="*/ 65 w 194"/>
                <a:gd name="T29" fmla="*/ 298 h 163"/>
                <a:gd name="T30" fmla="*/ 56 w 194"/>
                <a:gd name="T31" fmla="*/ 288 h 163"/>
                <a:gd name="T32" fmla="*/ 58 w 194"/>
                <a:gd name="T33" fmla="*/ 344 h 163"/>
                <a:gd name="T34" fmla="*/ 52 w 194"/>
                <a:gd name="T35" fmla="*/ 390 h 163"/>
                <a:gd name="T36" fmla="*/ 48 w 194"/>
                <a:gd name="T37" fmla="*/ 302 h 163"/>
                <a:gd name="T38" fmla="*/ 24 w 194"/>
                <a:gd name="T39" fmla="*/ 204 h 163"/>
                <a:gd name="T40" fmla="*/ 20 w 194"/>
                <a:gd name="T41" fmla="*/ 140 h 163"/>
                <a:gd name="T42" fmla="*/ 12 w 194"/>
                <a:gd name="T43" fmla="*/ 115 h 163"/>
                <a:gd name="T44" fmla="*/ 4 w 194"/>
                <a:gd name="T45" fmla="*/ 141 h 163"/>
                <a:gd name="T46" fmla="*/ 0 w 194"/>
                <a:gd name="T47" fmla="*/ 99 h 163"/>
                <a:gd name="T48" fmla="*/ 0 w 194"/>
                <a:gd name="T49" fmla="*/ 99 h 1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4"/>
                <a:gd name="T76" fmla="*/ 0 h 163"/>
                <a:gd name="T77" fmla="*/ 194 w 194"/>
                <a:gd name="T78" fmla="*/ 163 h 1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4" h="163">
                  <a:moveTo>
                    <a:pt x="0" y="41"/>
                  </a:moveTo>
                  <a:lnTo>
                    <a:pt x="0" y="41"/>
                  </a:lnTo>
                  <a:lnTo>
                    <a:pt x="3" y="22"/>
                  </a:lnTo>
                  <a:lnTo>
                    <a:pt x="27" y="13"/>
                  </a:lnTo>
                  <a:lnTo>
                    <a:pt x="38" y="22"/>
                  </a:lnTo>
                  <a:lnTo>
                    <a:pt x="61" y="4"/>
                  </a:lnTo>
                  <a:lnTo>
                    <a:pt x="86" y="0"/>
                  </a:lnTo>
                  <a:lnTo>
                    <a:pt x="114" y="11"/>
                  </a:lnTo>
                  <a:lnTo>
                    <a:pt x="114" y="29"/>
                  </a:lnTo>
                  <a:lnTo>
                    <a:pt x="92" y="32"/>
                  </a:lnTo>
                  <a:lnTo>
                    <a:pt x="94" y="53"/>
                  </a:lnTo>
                  <a:lnTo>
                    <a:pt x="129" y="90"/>
                  </a:lnTo>
                  <a:lnTo>
                    <a:pt x="153" y="92"/>
                  </a:lnTo>
                  <a:lnTo>
                    <a:pt x="151" y="101"/>
                  </a:lnTo>
                  <a:lnTo>
                    <a:pt x="193" y="124"/>
                  </a:lnTo>
                  <a:lnTo>
                    <a:pt x="165" y="120"/>
                  </a:lnTo>
                  <a:lnTo>
                    <a:pt x="171" y="143"/>
                  </a:lnTo>
                  <a:lnTo>
                    <a:pt x="153" y="162"/>
                  </a:lnTo>
                  <a:lnTo>
                    <a:pt x="146" y="125"/>
                  </a:lnTo>
                  <a:lnTo>
                    <a:pt x="73" y="85"/>
                  </a:lnTo>
                  <a:lnTo>
                    <a:pt x="57" y="58"/>
                  </a:lnTo>
                  <a:lnTo>
                    <a:pt x="33" y="48"/>
                  </a:lnTo>
                  <a:lnTo>
                    <a:pt x="12" y="59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9" name="Freeform 755"/>
            <p:cNvSpPr>
              <a:spLocks/>
            </p:cNvSpPr>
            <p:nvPr/>
          </p:nvSpPr>
          <p:spPr bwMode="auto">
            <a:xfrm>
              <a:off x="2748" y="2024"/>
              <a:ext cx="22" cy="45"/>
            </a:xfrm>
            <a:custGeom>
              <a:avLst/>
              <a:gdLst>
                <a:gd name="T0" fmla="*/ 0 w 24"/>
                <a:gd name="T1" fmla="*/ 16 h 41"/>
                <a:gd name="T2" fmla="*/ 0 w 24"/>
                <a:gd name="T3" fmla="*/ 16 h 41"/>
                <a:gd name="T4" fmla="*/ 3 w 24"/>
                <a:gd name="T5" fmla="*/ 93 h 41"/>
                <a:gd name="T6" fmla="*/ 6 w 24"/>
                <a:gd name="T7" fmla="*/ 102 h 41"/>
                <a:gd name="T8" fmla="*/ 10 w 24"/>
                <a:gd name="T9" fmla="*/ 42 h 41"/>
                <a:gd name="T10" fmla="*/ 6 w 24"/>
                <a:gd name="T11" fmla="*/ 0 h 41"/>
                <a:gd name="T12" fmla="*/ 0 w 24"/>
                <a:gd name="T13" fmla="*/ 16 h 41"/>
                <a:gd name="T14" fmla="*/ 0 w 24"/>
                <a:gd name="T15" fmla="*/ 16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"/>
                <a:gd name="T25" fmla="*/ 0 h 41"/>
                <a:gd name="T26" fmla="*/ 24 w 24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" h="41">
                  <a:moveTo>
                    <a:pt x="0" y="6"/>
                  </a:moveTo>
                  <a:lnTo>
                    <a:pt x="0" y="6"/>
                  </a:lnTo>
                  <a:lnTo>
                    <a:pt x="3" y="36"/>
                  </a:lnTo>
                  <a:lnTo>
                    <a:pt x="13" y="40"/>
                  </a:lnTo>
                  <a:lnTo>
                    <a:pt x="23" y="16"/>
                  </a:lnTo>
                  <a:lnTo>
                    <a:pt x="14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0" name="Freeform 756"/>
            <p:cNvSpPr>
              <a:spLocks/>
            </p:cNvSpPr>
            <p:nvPr/>
          </p:nvSpPr>
          <p:spPr bwMode="auto">
            <a:xfrm>
              <a:off x="2812" y="2081"/>
              <a:ext cx="46" cy="29"/>
            </a:xfrm>
            <a:custGeom>
              <a:avLst/>
              <a:gdLst>
                <a:gd name="T0" fmla="*/ 0 w 52"/>
                <a:gd name="T1" fmla="*/ 6 h 27"/>
                <a:gd name="T2" fmla="*/ 0 w 52"/>
                <a:gd name="T3" fmla="*/ 6 h 27"/>
                <a:gd name="T4" fmla="*/ 12 w 52"/>
                <a:gd name="T5" fmla="*/ 53 h 27"/>
                <a:gd name="T6" fmla="*/ 15 w 52"/>
                <a:gd name="T7" fmla="*/ 0 h 27"/>
                <a:gd name="T8" fmla="*/ 0 w 52"/>
                <a:gd name="T9" fmla="*/ 6 h 27"/>
                <a:gd name="T10" fmla="*/ 0 w 52"/>
                <a:gd name="T11" fmla="*/ 6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27"/>
                <a:gd name="T20" fmla="*/ 52 w 52"/>
                <a:gd name="T21" fmla="*/ 27 h 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27">
                  <a:moveTo>
                    <a:pt x="0" y="6"/>
                  </a:moveTo>
                  <a:lnTo>
                    <a:pt x="0" y="6"/>
                  </a:lnTo>
                  <a:lnTo>
                    <a:pt x="42" y="26"/>
                  </a:lnTo>
                  <a:lnTo>
                    <a:pt x="51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1" name="Freeform 757"/>
            <p:cNvSpPr>
              <a:spLocks/>
            </p:cNvSpPr>
            <p:nvPr/>
          </p:nvSpPr>
          <p:spPr bwMode="auto">
            <a:xfrm>
              <a:off x="4544" y="2164"/>
              <a:ext cx="35" cy="45"/>
            </a:xfrm>
            <a:custGeom>
              <a:avLst/>
              <a:gdLst>
                <a:gd name="T0" fmla="*/ 0 w 40"/>
                <a:gd name="T1" fmla="*/ 24 h 41"/>
                <a:gd name="T2" fmla="*/ 0 w 40"/>
                <a:gd name="T3" fmla="*/ 24 h 41"/>
                <a:gd name="T4" fmla="*/ 1 w 40"/>
                <a:gd name="T5" fmla="*/ 50 h 41"/>
                <a:gd name="T6" fmla="*/ 4 w 40"/>
                <a:gd name="T7" fmla="*/ 24 h 41"/>
                <a:gd name="T8" fmla="*/ 4 w 40"/>
                <a:gd name="T9" fmla="*/ 42 h 41"/>
                <a:gd name="T10" fmla="*/ 4 w 40"/>
                <a:gd name="T11" fmla="*/ 102 h 41"/>
                <a:gd name="T12" fmla="*/ 7 w 40"/>
                <a:gd name="T13" fmla="*/ 100 h 41"/>
                <a:gd name="T14" fmla="*/ 10 w 40"/>
                <a:gd name="T15" fmla="*/ 38 h 41"/>
                <a:gd name="T16" fmla="*/ 9 w 40"/>
                <a:gd name="T17" fmla="*/ 0 h 41"/>
                <a:gd name="T18" fmla="*/ 4 w 40"/>
                <a:gd name="T19" fmla="*/ 0 h 41"/>
                <a:gd name="T20" fmla="*/ 0 w 40"/>
                <a:gd name="T21" fmla="*/ 24 h 41"/>
                <a:gd name="T22" fmla="*/ 0 w 40"/>
                <a:gd name="T23" fmla="*/ 24 h 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41"/>
                <a:gd name="T38" fmla="*/ 40 w 40"/>
                <a:gd name="T39" fmla="*/ 41 h 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41">
                  <a:moveTo>
                    <a:pt x="0" y="10"/>
                  </a:moveTo>
                  <a:lnTo>
                    <a:pt x="0" y="10"/>
                  </a:lnTo>
                  <a:lnTo>
                    <a:pt x="1" y="20"/>
                  </a:lnTo>
                  <a:lnTo>
                    <a:pt x="10" y="10"/>
                  </a:lnTo>
                  <a:lnTo>
                    <a:pt x="15" y="16"/>
                  </a:lnTo>
                  <a:lnTo>
                    <a:pt x="9" y="40"/>
                  </a:lnTo>
                  <a:lnTo>
                    <a:pt x="28" y="39"/>
                  </a:lnTo>
                  <a:lnTo>
                    <a:pt x="39" y="15"/>
                  </a:lnTo>
                  <a:lnTo>
                    <a:pt x="33" y="0"/>
                  </a:lnTo>
                  <a:lnTo>
                    <a:pt x="15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2" name="Freeform 758"/>
            <p:cNvSpPr>
              <a:spLocks/>
            </p:cNvSpPr>
            <p:nvPr/>
          </p:nvSpPr>
          <p:spPr bwMode="auto">
            <a:xfrm>
              <a:off x="4560" y="2023"/>
              <a:ext cx="168" cy="147"/>
            </a:xfrm>
            <a:custGeom>
              <a:avLst/>
              <a:gdLst>
                <a:gd name="T0" fmla="*/ 0 w 186"/>
                <a:gd name="T1" fmla="*/ 292 h 135"/>
                <a:gd name="T2" fmla="*/ 0 w 186"/>
                <a:gd name="T3" fmla="*/ 292 h 135"/>
                <a:gd name="T4" fmla="*/ 12 w 186"/>
                <a:gd name="T5" fmla="*/ 237 h 135"/>
                <a:gd name="T6" fmla="*/ 28 w 186"/>
                <a:gd name="T7" fmla="*/ 237 h 135"/>
                <a:gd name="T8" fmla="*/ 35 w 186"/>
                <a:gd name="T9" fmla="*/ 163 h 135"/>
                <a:gd name="T10" fmla="*/ 38 w 186"/>
                <a:gd name="T11" fmla="*/ 160 h 135"/>
                <a:gd name="T12" fmla="*/ 38 w 186"/>
                <a:gd name="T13" fmla="*/ 186 h 135"/>
                <a:gd name="T14" fmla="*/ 46 w 186"/>
                <a:gd name="T15" fmla="*/ 160 h 135"/>
                <a:gd name="T16" fmla="*/ 52 w 186"/>
                <a:gd name="T17" fmla="*/ 105 h 135"/>
                <a:gd name="T18" fmla="*/ 56 w 186"/>
                <a:gd name="T19" fmla="*/ 17 h 135"/>
                <a:gd name="T20" fmla="*/ 61 w 186"/>
                <a:gd name="T21" fmla="*/ 19 h 135"/>
                <a:gd name="T22" fmla="*/ 59 w 186"/>
                <a:gd name="T23" fmla="*/ 0 h 135"/>
                <a:gd name="T24" fmla="*/ 63 w 186"/>
                <a:gd name="T25" fmla="*/ 0 h 135"/>
                <a:gd name="T26" fmla="*/ 66 w 186"/>
                <a:gd name="T27" fmla="*/ 75 h 135"/>
                <a:gd name="T28" fmla="*/ 61 w 186"/>
                <a:gd name="T29" fmla="*/ 127 h 135"/>
                <a:gd name="T30" fmla="*/ 61 w 186"/>
                <a:gd name="T31" fmla="*/ 175 h 135"/>
                <a:gd name="T32" fmla="*/ 58 w 186"/>
                <a:gd name="T33" fmla="*/ 244 h 135"/>
                <a:gd name="T34" fmla="*/ 53 w 186"/>
                <a:gd name="T35" fmla="*/ 258 h 135"/>
                <a:gd name="T36" fmla="*/ 53 w 186"/>
                <a:gd name="T37" fmla="*/ 226 h 135"/>
                <a:gd name="T38" fmla="*/ 43 w 186"/>
                <a:gd name="T39" fmla="*/ 266 h 135"/>
                <a:gd name="T40" fmla="*/ 35 w 186"/>
                <a:gd name="T41" fmla="*/ 249 h 135"/>
                <a:gd name="T42" fmla="*/ 35 w 186"/>
                <a:gd name="T43" fmla="*/ 285 h 135"/>
                <a:gd name="T44" fmla="*/ 29 w 186"/>
                <a:gd name="T45" fmla="*/ 315 h 135"/>
                <a:gd name="T46" fmla="*/ 27 w 186"/>
                <a:gd name="T47" fmla="*/ 265 h 135"/>
                <a:gd name="T48" fmla="*/ 0 w 186"/>
                <a:gd name="T49" fmla="*/ 292 h 135"/>
                <a:gd name="T50" fmla="*/ 0 w 186"/>
                <a:gd name="T51" fmla="*/ 292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6"/>
                <a:gd name="T79" fmla="*/ 0 h 135"/>
                <a:gd name="T80" fmla="*/ 186 w 186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6" h="135">
                  <a:moveTo>
                    <a:pt x="0" y="125"/>
                  </a:moveTo>
                  <a:lnTo>
                    <a:pt x="0" y="125"/>
                  </a:lnTo>
                  <a:lnTo>
                    <a:pt x="33" y="100"/>
                  </a:lnTo>
                  <a:lnTo>
                    <a:pt x="79" y="100"/>
                  </a:lnTo>
                  <a:lnTo>
                    <a:pt x="99" y="70"/>
                  </a:lnTo>
                  <a:lnTo>
                    <a:pt x="106" y="68"/>
                  </a:lnTo>
                  <a:lnTo>
                    <a:pt x="107" y="79"/>
                  </a:lnTo>
                  <a:lnTo>
                    <a:pt x="128" y="68"/>
                  </a:lnTo>
                  <a:lnTo>
                    <a:pt x="146" y="44"/>
                  </a:lnTo>
                  <a:lnTo>
                    <a:pt x="154" y="7"/>
                  </a:lnTo>
                  <a:lnTo>
                    <a:pt x="169" y="8"/>
                  </a:lnTo>
                  <a:lnTo>
                    <a:pt x="164" y="0"/>
                  </a:lnTo>
                  <a:lnTo>
                    <a:pt x="173" y="0"/>
                  </a:lnTo>
                  <a:lnTo>
                    <a:pt x="185" y="32"/>
                  </a:lnTo>
                  <a:lnTo>
                    <a:pt x="169" y="54"/>
                  </a:lnTo>
                  <a:lnTo>
                    <a:pt x="169" y="75"/>
                  </a:lnTo>
                  <a:lnTo>
                    <a:pt x="158" y="105"/>
                  </a:lnTo>
                  <a:lnTo>
                    <a:pt x="149" y="109"/>
                  </a:lnTo>
                  <a:lnTo>
                    <a:pt x="148" y="97"/>
                  </a:lnTo>
                  <a:lnTo>
                    <a:pt x="122" y="114"/>
                  </a:lnTo>
                  <a:lnTo>
                    <a:pt x="99" y="107"/>
                  </a:lnTo>
                  <a:lnTo>
                    <a:pt x="99" y="121"/>
                  </a:lnTo>
                  <a:lnTo>
                    <a:pt x="80" y="134"/>
                  </a:lnTo>
                  <a:lnTo>
                    <a:pt x="74" y="113"/>
                  </a:lnTo>
                  <a:lnTo>
                    <a:pt x="0" y="1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3" name="Freeform 759"/>
            <p:cNvSpPr>
              <a:spLocks/>
            </p:cNvSpPr>
            <p:nvPr/>
          </p:nvSpPr>
          <p:spPr bwMode="auto">
            <a:xfrm>
              <a:off x="4580" y="2156"/>
              <a:ext cx="36" cy="28"/>
            </a:xfrm>
            <a:custGeom>
              <a:avLst/>
              <a:gdLst>
                <a:gd name="T0" fmla="*/ 0 w 40"/>
                <a:gd name="T1" fmla="*/ 26 h 26"/>
                <a:gd name="T2" fmla="*/ 0 w 40"/>
                <a:gd name="T3" fmla="*/ 26 h 26"/>
                <a:gd name="T4" fmla="*/ 5 w 40"/>
                <a:gd name="T5" fmla="*/ 52 h 26"/>
                <a:gd name="T6" fmla="*/ 12 w 40"/>
                <a:gd name="T7" fmla="*/ 32 h 26"/>
                <a:gd name="T8" fmla="*/ 13 w 40"/>
                <a:gd name="T9" fmla="*/ 0 h 26"/>
                <a:gd name="T10" fmla="*/ 0 w 40"/>
                <a:gd name="T11" fmla="*/ 26 h 26"/>
                <a:gd name="T12" fmla="*/ 0 w 40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6"/>
                <a:gd name="T23" fmla="*/ 40 w 40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6">
                  <a:moveTo>
                    <a:pt x="0" y="13"/>
                  </a:moveTo>
                  <a:lnTo>
                    <a:pt x="0" y="13"/>
                  </a:lnTo>
                  <a:lnTo>
                    <a:pt x="13" y="25"/>
                  </a:lnTo>
                  <a:lnTo>
                    <a:pt x="34" y="16"/>
                  </a:lnTo>
                  <a:lnTo>
                    <a:pt x="3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4" name="Freeform 760"/>
            <p:cNvSpPr>
              <a:spLocks/>
            </p:cNvSpPr>
            <p:nvPr/>
          </p:nvSpPr>
          <p:spPr bwMode="auto">
            <a:xfrm>
              <a:off x="4695" y="1945"/>
              <a:ext cx="86" cy="79"/>
            </a:xfrm>
            <a:custGeom>
              <a:avLst/>
              <a:gdLst>
                <a:gd name="T0" fmla="*/ 0 w 97"/>
                <a:gd name="T1" fmla="*/ 125 h 72"/>
                <a:gd name="T2" fmla="*/ 0 w 97"/>
                <a:gd name="T3" fmla="*/ 125 h 72"/>
                <a:gd name="T4" fmla="*/ 3 w 97"/>
                <a:gd name="T5" fmla="*/ 179 h 72"/>
                <a:gd name="T6" fmla="*/ 6 w 97"/>
                <a:gd name="T7" fmla="*/ 160 h 72"/>
                <a:gd name="T8" fmla="*/ 4 w 97"/>
                <a:gd name="T9" fmla="*/ 129 h 72"/>
                <a:gd name="T10" fmla="*/ 17 w 97"/>
                <a:gd name="T11" fmla="*/ 159 h 72"/>
                <a:gd name="T12" fmla="*/ 20 w 97"/>
                <a:gd name="T13" fmla="*/ 113 h 72"/>
                <a:gd name="T14" fmla="*/ 28 w 97"/>
                <a:gd name="T15" fmla="*/ 100 h 72"/>
                <a:gd name="T16" fmla="*/ 25 w 97"/>
                <a:gd name="T17" fmla="*/ 71 h 72"/>
                <a:gd name="T18" fmla="*/ 27 w 97"/>
                <a:gd name="T19" fmla="*/ 46 h 72"/>
                <a:gd name="T20" fmla="*/ 19 w 97"/>
                <a:gd name="T21" fmla="*/ 50 h 72"/>
                <a:gd name="T22" fmla="*/ 10 w 97"/>
                <a:gd name="T23" fmla="*/ 0 h 72"/>
                <a:gd name="T24" fmla="*/ 7 w 97"/>
                <a:gd name="T25" fmla="*/ 100 h 72"/>
                <a:gd name="T26" fmla="*/ 4 w 97"/>
                <a:gd name="T27" fmla="*/ 95 h 72"/>
                <a:gd name="T28" fmla="*/ 0 w 97"/>
                <a:gd name="T29" fmla="*/ 125 h 72"/>
                <a:gd name="T30" fmla="*/ 0 w 97"/>
                <a:gd name="T31" fmla="*/ 125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7"/>
                <a:gd name="T49" fmla="*/ 0 h 72"/>
                <a:gd name="T50" fmla="*/ 97 w 97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7" h="72">
                  <a:moveTo>
                    <a:pt x="0" y="50"/>
                  </a:moveTo>
                  <a:lnTo>
                    <a:pt x="0" y="50"/>
                  </a:lnTo>
                  <a:lnTo>
                    <a:pt x="3" y="71"/>
                  </a:lnTo>
                  <a:lnTo>
                    <a:pt x="20" y="63"/>
                  </a:lnTo>
                  <a:lnTo>
                    <a:pt x="9" y="51"/>
                  </a:lnTo>
                  <a:lnTo>
                    <a:pt x="55" y="62"/>
                  </a:lnTo>
                  <a:lnTo>
                    <a:pt x="66" y="45"/>
                  </a:lnTo>
                  <a:lnTo>
                    <a:pt x="96" y="39"/>
                  </a:lnTo>
                  <a:lnTo>
                    <a:pt x="86" y="28"/>
                  </a:lnTo>
                  <a:lnTo>
                    <a:pt x="88" y="18"/>
                  </a:lnTo>
                  <a:lnTo>
                    <a:pt x="63" y="20"/>
                  </a:lnTo>
                  <a:lnTo>
                    <a:pt x="33" y="0"/>
                  </a:lnTo>
                  <a:lnTo>
                    <a:pt x="21" y="39"/>
                  </a:lnTo>
                  <a:lnTo>
                    <a:pt x="9" y="38"/>
                  </a:lnTo>
                  <a:lnTo>
                    <a:pt x="0" y="5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5" name="Freeform 761"/>
            <p:cNvSpPr>
              <a:spLocks/>
            </p:cNvSpPr>
            <p:nvPr/>
          </p:nvSpPr>
          <p:spPr bwMode="auto">
            <a:xfrm>
              <a:off x="4464" y="1994"/>
              <a:ext cx="93" cy="100"/>
            </a:xfrm>
            <a:custGeom>
              <a:avLst/>
              <a:gdLst>
                <a:gd name="T0" fmla="*/ 0 w 104"/>
                <a:gd name="T1" fmla="*/ 132 h 91"/>
                <a:gd name="T2" fmla="*/ 0 w 104"/>
                <a:gd name="T3" fmla="*/ 132 h 91"/>
                <a:gd name="T4" fmla="*/ 6 w 104"/>
                <a:gd name="T5" fmla="*/ 148 h 91"/>
                <a:gd name="T6" fmla="*/ 4 w 104"/>
                <a:gd name="T7" fmla="*/ 215 h 91"/>
                <a:gd name="T8" fmla="*/ 12 w 104"/>
                <a:gd name="T9" fmla="*/ 232 h 91"/>
                <a:gd name="T10" fmla="*/ 21 w 104"/>
                <a:gd name="T11" fmla="*/ 191 h 91"/>
                <a:gd name="T12" fmla="*/ 17 w 104"/>
                <a:gd name="T13" fmla="*/ 135 h 91"/>
                <a:gd name="T14" fmla="*/ 29 w 104"/>
                <a:gd name="T15" fmla="*/ 86 h 91"/>
                <a:gd name="T16" fmla="*/ 34 w 104"/>
                <a:gd name="T17" fmla="*/ 20 h 91"/>
                <a:gd name="T18" fmla="*/ 33 w 104"/>
                <a:gd name="T19" fmla="*/ 4 h 91"/>
                <a:gd name="T20" fmla="*/ 31 w 104"/>
                <a:gd name="T21" fmla="*/ 0 h 91"/>
                <a:gd name="T22" fmla="*/ 21 w 104"/>
                <a:gd name="T23" fmla="*/ 42 h 91"/>
                <a:gd name="T24" fmla="*/ 21 w 104"/>
                <a:gd name="T25" fmla="*/ 68 h 91"/>
                <a:gd name="T26" fmla="*/ 13 w 104"/>
                <a:gd name="T27" fmla="*/ 62 h 91"/>
                <a:gd name="T28" fmla="*/ 0 w 104"/>
                <a:gd name="T29" fmla="*/ 132 h 91"/>
                <a:gd name="T30" fmla="*/ 0 w 104"/>
                <a:gd name="T31" fmla="*/ 132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"/>
                <a:gd name="T49" fmla="*/ 0 h 91"/>
                <a:gd name="T50" fmla="*/ 104 w 104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" h="91">
                  <a:moveTo>
                    <a:pt x="0" y="51"/>
                  </a:moveTo>
                  <a:lnTo>
                    <a:pt x="0" y="51"/>
                  </a:lnTo>
                  <a:lnTo>
                    <a:pt x="18" y="58"/>
                  </a:lnTo>
                  <a:lnTo>
                    <a:pt x="6" y="84"/>
                  </a:lnTo>
                  <a:lnTo>
                    <a:pt x="36" y="90"/>
                  </a:lnTo>
                  <a:lnTo>
                    <a:pt x="66" y="74"/>
                  </a:lnTo>
                  <a:lnTo>
                    <a:pt x="51" y="53"/>
                  </a:lnTo>
                  <a:lnTo>
                    <a:pt x="87" y="34"/>
                  </a:lnTo>
                  <a:lnTo>
                    <a:pt x="103" y="8"/>
                  </a:lnTo>
                  <a:lnTo>
                    <a:pt x="102" y="4"/>
                  </a:lnTo>
                  <a:lnTo>
                    <a:pt x="95" y="0"/>
                  </a:lnTo>
                  <a:lnTo>
                    <a:pt x="63" y="16"/>
                  </a:lnTo>
                  <a:lnTo>
                    <a:pt x="63" y="26"/>
                  </a:lnTo>
                  <a:lnTo>
                    <a:pt x="41" y="24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6" name="Freeform 762"/>
            <p:cNvSpPr>
              <a:spLocks/>
            </p:cNvSpPr>
            <p:nvPr/>
          </p:nvSpPr>
          <p:spPr bwMode="auto">
            <a:xfrm>
              <a:off x="4491" y="2076"/>
              <a:ext cx="53" cy="78"/>
            </a:xfrm>
            <a:custGeom>
              <a:avLst/>
              <a:gdLst>
                <a:gd name="T0" fmla="*/ 0 w 57"/>
                <a:gd name="T1" fmla="*/ 179 h 71"/>
                <a:gd name="T2" fmla="*/ 0 w 57"/>
                <a:gd name="T3" fmla="*/ 179 h 71"/>
                <a:gd name="T4" fmla="*/ 6 w 57"/>
                <a:gd name="T5" fmla="*/ 35 h 71"/>
                <a:gd name="T6" fmla="*/ 18 w 57"/>
                <a:gd name="T7" fmla="*/ 0 h 71"/>
                <a:gd name="T8" fmla="*/ 27 w 57"/>
                <a:gd name="T9" fmla="*/ 109 h 71"/>
                <a:gd name="T10" fmla="*/ 18 w 57"/>
                <a:gd name="T11" fmla="*/ 160 h 71"/>
                <a:gd name="T12" fmla="*/ 0 w 57"/>
                <a:gd name="T13" fmla="*/ 179 h 71"/>
                <a:gd name="T14" fmla="*/ 0 w 57"/>
                <a:gd name="T15" fmla="*/ 179 h 7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"/>
                <a:gd name="T25" fmla="*/ 0 h 71"/>
                <a:gd name="T26" fmla="*/ 57 w 57"/>
                <a:gd name="T27" fmla="*/ 71 h 7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" h="71">
                  <a:moveTo>
                    <a:pt x="0" y="70"/>
                  </a:moveTo>
                  <a:lnTo>
                    <a:pt x="0" y="70"/>
                  </a:lnTo>
                  <a:lnTo>
                    <a:pt x="6" y="14"/>
                  </a:lnTo>
                  <a:lnTo>
                    <a:pt x="36" y="0"/>
                  </a:lnTo>
                  <a:lnTo>
                    <a:pt x="56" y="42"/>
                  </a:lnTo>
                  <a:lnTo>
                    <a:pt x="35" y="63"/>
                  </a:lnTo>
                  <a:lnTo>
                    <a:pt x="0" y="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7" name="Freeform 763"/>
            <p:cNvSpPr>
              <a:spLocks/>
            </p:cNvSpPr>
            <p:nvPr/>
          </p:nvSpPr>
          <p:spPr bwMode="auto">
            <a:xfrm>
              <a:off x="4108" y="2358"/>
              <a:ext cx="108" cy="137"/>
            </a:xfrm>
            <a:custGeom>
              <a:avLst/>
              <a:gdLst>
                <a:gd name="T0" fmla="*/ 0 w 119"/>
                <a:gd name="T1" fmla="*/ 68 h 125"/>
                <a:gd name="T2" fmla="*/ 0 w 119"/>
                <a:gd name="T3" fmla="*/ 68 h 125"/>
                <a:gd name="T4" fmla="*/ 5 w 119"/>
                <a:gd name="T5" fmla="*/ 112 h 125"/>
                <a:gd name="T6" fmla="*/ 5 w 119"/>
                <a:gd name="T7" fmla="*/ 187 h 125"/>
                <a:gd name="T8" fmla="*/ 21 w 119"/>
                <a:gd name="T9" fmla="*/ 156 h 125"/>
                <a:gd name="T10" fmla="*/ 26 w 119"/>
                <a:gd name="T11" fmla="*/ 187 h 125"/>
                <a:gd name="T12" fmla="*/ 33 w 119"/>
                <a:gd name="T13" fmla="*/ 260 h 125"/>
                <a:gd name="T14" fmla="*/ 30 w 119"/>
                <a:gd name="T15" fmla="*/ 311 h 125"/>
                <a:gd name="T16" fmla="*/ 44 w 119"/>
                <a:gd name="T17" fmla="*/ 296 h 125"/>
                <a:gd name="T18" fmla="*/ 38 w 119"/>
                <a:gd name="T19" fmla="*/ 197 h 125"/>
                <a:gd name="T20" fmla="*/ 23 w 119"/>
                <a:gd name="T21" fmla="*/ 123 h 125"/>
                <a:gd name="T22" fmla="*/ 27 w 119"/>
                <a:gd name="T23" fmla="*/ 79 h 125"/>
                <a:gd name="T24" fmla="*/ 19 w 119"/>
                <a:gd name="T25" fmla="*/ 57 h 125"/>
                <a:gd name="T26" fmla="*/ 12 w 119"/>
                <a:gd name="T27" fmla="*/ 0 h 125"/>
                <a:gd name="T28" fmla="*/ 8 w 119"/>
                <a:gd name="T29" fmla="*/ 0 h 125"/>
                <a:gd name="T30" fmla="*/ 9 w 119"/>
                <a:gd name="T31" fmla="*/ 43 h 125"/>
                <a:gd name="T32" fmla="*/ 5 w 119"/>
                <a:gd name="T33" fmla="*/ 31 h 125"/>
                <a:gd name="T34" fmla="*/ 0 w 119"/>
                <a:gd name="T35" fmla="*/ 68 h 125"/>
                <a:gd name="T36" fmla="*/ 0 w 119"/>
                <a:gd name="T37" fmla="*/ 68 h 1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125"/>
                <a:gd name="T59" fmla="*/ 119 w 119"/>
                <a:gd name="T60" fmla="*/ 125 h 1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125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10" y="75"/>
                  </a:lnTo>
                  <a:lnTo>
                    <a:pt x="53" y="62"/>
                  </a:lnTo>
                  <a:lnTo>
                    <a:pt x="69" y="75"/>
                  </a:lnTo>
                  <a:lnTo>
                    <a:pt x="85" y="104"/>
                  </a:lnTo>
                  <a:lnTo>
                    <a:pt x="79" y="124"/>
                  </a:lnTo>
                  <a:lnTo>
                    <a:pt x="118" y="118"/>
                  </a:lnTo>
                  <a:lnTo>
                    <a:pt x="100" y="79"/>
                  </a:lnTo>
                  <a:lnTo>
                    <a:pt x="59" y="49"/>
                  </a:lnTo>
                  <a:lnTo>
                    <a:pt x="70" y="32"/>
                  </a:lnTo>
                  <a:lnTo>
                    <a:pt x="48" y="23"/>
                  </a:lnTo>
                  <a:lnTo>
                    <a:pt x="31" y="0"/>
                  </a:lnTo>
                  <a:lnTo>
                    <a:pt x="21" y="0"/>
                  </a:lnTo>
                  <a:lnTo>
                    <a:pt x="22" y="17"/>
                  </a:lnTo>
                  <a:lnTo>
                    <a:pt x="15" y="13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8" name="Freeform 764"/>
            <p:cNvSpPr>
              <a:spLocks/>
            </p:cNvSpPr>
            <p:nvPr/>
          </p:nvSpPr>
          <p:spPr bwMode="auto">
            <a:xfrm>
              <a:off x="2711" y="1847"/>
              <a:ext cx="18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9 w 19"/>
                <a:gd name="T5" fmla="*/ 0 h 17"/>
                <a:gd name="T6" fmla="*/ 9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13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9" name="Freeform 765"/>
            <p:cNvSpPr>
              <a:spLocks/>
            </p:cNvSpPr>
            <p:nvPr/>
          </p:nvSpPr>
          <p:spPr bwMode="auto">
            <a:xfrm>
              <a:off x="4109" y="2618"/>
              <a:ext cx="57" cy="82"/>
            </a:xfrm>
            <a:custGeom>
              <a:avLst/>
              <a:gdLst>
                <a:gd name="T0" fmla="*/ 0 w 62"/>
                <a:gd name="T1" fmla="*/ 0 h 75"/>
                <a:gd name="T2" fmla="*/ 0 w 62"/>
                <a:gd name="T3" fmla="*/ 0 h 75"/>
                <a:gd name="T4" fmla="*/ 6 w 62"/>
                <a:gd name="T5" fmla="*/ 0 h 75"/>
                <a:gd name="T6" fmla="*/ 6 w 62"/>
                <a:gd name="T7" fmla="*/ 33 h 75"/>
                <a:gd name="T8" fmla="*/ 14 w 62"/>
                <a:gd name="T9" fmla="*/ 5 h 75"/>
                <a:gd name="T10" fmla="*/ 23 w 62"/>
                <a:gd name="T11" fmla="*/ 52 h 75"/>
                <a:gd name="T12" fmla="*/ 27 w 62"/>
                <a:gd name="T13" fmla="*/ 181 h 75"/>
                <a:gd name="T14" fmla="*/ 27 w 62"/>
                <a:gd name="T15" fmla="*/ 181 h 75"/>
                <a:gd name="T16" fmla="*/ 7 w 62"/>
                <a:gd name="T17" fmla="*/ 125 h 75"/>
                <a:gd name="T18" fmla="*/ 0 w 62"/>
                <a:gd name="T19" fmla="*/ 0 h 75"/>
                <a:gd name="T20" fmla="*/ 0 w 62"/>
                <a:gd name="T21" fmla="*/ 0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5"/>
                <a:gd name="T35" fmla="*/ 62 w 62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5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5" y="14"/>
                  </a:lnTo>
                  <a:lnTo>
                    <a:pt x="30" y="5"/>
                  </a:lnTo>
                  <a:lnTo>
                    <a:pt x="52" y="22"/>
                  </a:lnTo>
                  <a:lnTo>
                    <a:pt x="61" y="74"/>
                  </a:lnTo>
                  <a:lnTo>
                    <a:pt x="60" y="74"/>
                  </a:lnTo>
                  <a:lnTo>
                    <a:pt x="17" y="5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0" name="Freeform 766"/>
            <p:cNvSpPr>
              <a:spLocks/>
            </p:cNvSpPr>
            <p:nvPr/>
          </p:nvSpPr>
          <p:spPr bwMode="auto">
            <a:xfrm>
              <a:off x="4248" y="2613"/>
              <a:ext cx="142" cy="97"/>
            </a:xfrm>
            <a:custGeom>
              <a:avLst/>
              <a:gdLst>
                <a:gd name="T0" fmla="*/ 0 w 158"/>
                <a:gd name="T1" fmla="*/ 184 h 89"/>
                <a:gd name="T2" fmla="*/ 0 w 158"/>
                <a:gd name="T3" fmla="*/ 184 h 89"/>
                <a:gd name="T4" fmla="*/ 4 w 158"/>
                <a:gd name="T5" fmla="*/ 207 h 89"/>
                <a:gd name="T6" fmla="*/ 22 w 158"/>
                <a:gd name="T7" fmla="*/ 201 h 89"/>
                <a:gd name="T8" fmla="*/ 27 w 158"/>
                <a:gd name="T9" fmla="*/ 186 h 89"/>
                <a:gd name="T10" fmla="*/ 35 w 158"/>
                <a:gd name="T11" fmla="*/ 88 h 89"/>
                <a:gd name="T12" fmla="*/ 44 w 158"/>
                <a:gd name="T13" fmla="*/ 96 h 89"/>
                <a:gd name="T14" fmla="*/ 54 w 158"/>
                <a:gd name="T15" fmla="*/ 62 h 89"/>
                <a:gd name="T16" fmla="*/ 44 w 158"/>
                <a:gd name="T17" fmla="*/ 32 h 89"/>
                <a:gd name="T18" fmla="*/ 42 w 158"/>
                <a:gd name="T19" fmla="*/ 0 h 89"/>
                <a:gd name="T20" fmla="*/ 31 w 158"/>
                <a:gd name="T21" fmla="*/ 63 h 89"/>
                <a:gd name="T22" fmla="*/ 28 w 158"/>
                <a:gd name="T23" fmla="*/ 98 h 89"/>
                <a:gd name="T24" fmla="*/ 24 w 158"/>
                <a:gd name="T25" fmla="*/ 81 h 89"/>
                <a:gd name="T26" fmla="*/ 18 w 158"/>
                <a:gd name="T27" fmla="*/ 131 h 89"/>
                <a:gd name="T28" fmla="*/ 10 w 158"/>
                <a:gd name="T29" fmla="*/ 137 h 89"/>
                <a:gd name="T30" fmla="*/ 8 w 158"/>
                <a:gd name="T31" fmla="*/ 186 h 89"/>
                <a:gd name="T32" fmla="*/ 0 w 158"/>
                <a:gd name="T33" fmla="*/ 184 h 89"/>
                <a:gd name="T34" fmla="*/ 0 w 158"/>
                <a:gd name="T35" fmla="*/ 184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8"/>
                <a:gd name="T55" fmla="*/ 0 h 89"/>
                <a:gd name="T56" fmla="*/ 158 w 158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8" h="89">
                  <a:moveTo>
                    <a:pt x="0" y="77"/>
                  </a:moveTo>
                  <a:lnTo>
                    <a:pt x="0" y="77"/>
                  </a:lnTo>
                  <a:lnTo>
                    <a:pt x="13" y="88"/>
                  </a:lnTo>
                  <a:lnTo>
                    <a:pt x="63" y="84"/>
                  </a:lnTo>
                  <a:lnTo>
                    <a:pt x="78" y="79"/>
                  </a:lnTo>
                  <a:lnTo>
                    <a:pt x="100" y="37"/>
                  </a:lnTo>
                  <a:lnTo>
                    <a:pt x="129" y="40"/>
                  </a:lnTo>
                  <a:lnTo>
                    <a:pt x="157" y="26"/>
                  </a:lnTo>
                  <a:lnTo>
                    <a:pt x="130" y="14"/>
                  </a:lnTo>
                  <a:lnTo>
                    <a:pt x="122" y="0"/>
                  </a:lnTo>
                  <a:lnTo>
                    <a:pt x="89" y="27"/>
                  </a:lnTo>
                  <a:lnTo>
                    <a:pt x="80" y="42"/>
                  </a:lnTo>
                  <a:lnTo>
                    <a:pt x="70" y="34"/>
                  </a:lnTo>
                  <a:lnTo>
                    <a:pt x="51" y="56"/>
                  </a:lnTo>
                  <a:lnTo>
                    <a:pt x="29" y="58"/>
                  </a:lnTo>
                  <a:lnTo>
                    <a:pt x="23" y="79"/>
                  </a:lnTo>
                  <a:lnTo>
                    <a:pt x="0" y="7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1" name="Freeform 767"/>
            <p:cNvSpPr>
              <a:spLocks/>
            </p:cNvSpPr>
            <p:nvPr/>
          </p:nvSpPr>
          <p:spPr bwMode="auto">
            <a:xfrm>
              <a:off x="899" y="2183"/>
              <a:ext cx="444" cy="308"/>
            </a:xfrm>
            <a:custGeom>
              <a:avLst/>
              <a:gdLst>
                <a:gd name="T0" fmla="*/ 0 w 496"/>
                <a:gd name="T1" fmla="*/ 3 h 281"/>
                <a:gd name="T2" fmla="*/ 0 w 496"/>
                <a:gd name="T3" fmla="*/ 3 h 281"/>
                <a:gd name="T4" fmla="*/ 8 w 496"/>
                <a:gd name="T5" fmla="*/ 119 h 281"/>
                <a:gd name="T6" fmla="*/ 17 w 496"/>
                <a:gd name="T7" fmla="*/ 164 h 281"/>
                <a:gd name="T8" fmla="*/ 16 w 496"/>
                <a:gd name="T9" fmla="*/ 197 h 281"/>
                <a:gd name="T10" fmla="*/ 11 w 496"/>
                <a:gd name="T11" fmla="*/ 202 h 281"/>
                <a:gd name="T12" fmla="*/ 21 w 496"/>
                <a:gd name="T13" fmla="*/ 230 h 281"/>
                <a:gd name="T14" fmla="*/ 27 w 496"/>
                <a:gd name="T15" fmla="*/ 276 h 281"/>
                <a:gd name="T16" fmla="*/ 27 w 496"/>
                <a:gd name="T17" fmla="*/ 317 h 281"/>
                <a:gd name="T18" fmla="*/ 38 w 496"/>
                <a:gd name="T19" fmla="*/ 386 h 281"/>
                <a:gd name="T20" fmla="*/ 41 w 496"/>
                <a:gd name="T21" fmla="*/ 364 h 281"/>
                <a:gd name="T22" fmla="*/ 13 w 496"/>
                <a:gd name="T23" fmla="*/ 101 h 281"/>
                <a:gd name="T24" fmla="*/ 12 w 496"/>
                <a:gd name="T25" fmla="*/ 26 h 281"/>
                <a:gd name="T26" fmla="*/ 18 w 496"/>
                <a:gd name="T27" fmla="*/ 47 h 281"/>
                <a:gd name="T28" fmla="*/ 28 w 496"/>
                <a:gd name="T29" fmla="*/ 162 h 281"/>
                <a:gd name="T30" fmla="*/ 42 w 496"/>
                <a:gd name="T31" fmla="*/ 252 h 281"/>
                <a:gd name="T32" fmla="*/ 42 w 496"/>
                <a:gd name="T33" fmla="*/ 283 h 281"/>
                <a:gd name="T34" fmla="*/ 62 w 496"/>
                <a:gd name="T35" fmla="*/ 399 h 281"/>
                <a:gd name="T36" fmla="*/ 65 w 496"/>
                <a:gd name="T37" fmla="*/ 450 h 281"/>
                <a:gd name="T38" fmla="*/ 62 w 496"/>
                <a:gd name="T39" fmla="*/ 482 h 281"/>
                <a:gd name="T40" fmla="*/ 66 w 496"/>
                <a:gd name="T41" fmla="*/ 526 h 281"/>
                <a:gd name="T42" fmla="*/ 106 w 496"/>
                <a:gd name="T43" fmla="*/ 649 h 281"/>
                <a:gd name="T44" fmla="*/ 123 w 496"/>
                <a:gd name="T45" fmla="*/ 646 h 281"/>
                <a:gd name="T46" fmla="*/ 133 w 496"/>
                <a:gd name="T47" fmla="*/ 699 h 281"/>
                <a:gd name="T48" fmla="*/ 139 w 496"/>
                <a:gd name="T49" fmla="*/ 646 h 281"/>
                <a:gd name="T50" fmla="*/ 144 w 496"/>
                <a:gd name="T51" fmla="*/ 646 h 281"/>
                <a:gd name="T52" fmla="*/ 139 w 496"/>
                <a:gd name="T53" fmla="*/ 592 h 281"/>
                <a:gd name="T54" fmla="*/ 150 w 496"/>
                <a:gd name="T55" fmla="*/ 573 h 281"/>
                <a:gd name="T56" fmla="*/ 156 w 496"/>
                <a:gd name="T57" fmla="*/ 552 h 281"/>
                <a:gd name="T58" fmla="*/ 157 w 496"/>
                <a:gd name="T59" fmla="*/ 539 h 281"/>
                <a:gd name="T60" fmla="*/ 158 w 496"/>
                <a:gd name="T61" fmla="*/ 571 h 281"/>
                <a:gd name="T62" fmla="*/ 164 w 496"/>
                <a:gd name="T63" fmla="*/ 450 h 281"/>
                <a:gd name="T64" fmla="*/ 157 w 496"/>
                <a:gd name="T65" fmla="*/ 434 h 281"/>
                <a:gd name="T66" fmla="*/ 144 w 496"/>
                <a:gd name="T67" fmla="*/ 450 h 281"/>
                <a:gd name="T68" fmla="*/ 138 w 496"/>
                <a:gd name="T69" fmla="*/ 552 h 281"/>
                <a:gd name="T70" fmla="*/ 121 w 496"/>
                <a:gd name="T71" fmla="*/ 564 h 281"/>
                <a:gd name="T72" fmla="*/ 115 w 496"/>
                <a:gd name="T73" fmla="*/ 538 h 281"/>
                <a:gd name="T74" fmla="*/ 105 w 496"/>
                <a:gd name="T75" fmla="*/ 412 h 281"/>
                <a:gd name="T76" fmla="*/ 104 w 496"/>
                <a:gd name="T77" fmla="*/ 317 h 281"/>
                <a:gd name="T78" fmla="*/ 107 w 496"/>
                <a:gd name="T79" fmla="*/ 270 h 281"/>
                <a:gd name="T80" fmla="*/ 98 w 496"/>
                <a:gd name="T81" fmla="*/ 247 h 281"/>
                <a:gd name="T82" fmla="*/ 83 w 496"/>
                <a:gd name="T83" fmla="*/ 114 h 281"/>
                <a:gd name="T84" fmla="*/ 73 w 496"/>
                <a:gd name="T85" fmla="*/ 147 h 281"/>
                <a:gd name="T86" fmla="*/ 58 w 496"/>
                <a:gd name="T87" fmla="*/ 34 h 281"/>
                <a:gd name="T88" fmla="*/ 33 w 496"/>
                <a:gd name="T89" fmla="*/ 57 h 281"/>
                <a:gd name="T90" fmla="*/ 12 w 496"/>
                <a:gd name="T91" fmla="*/ 0 h 281"/>
                <a:gd name="T92" fmla="*/ 0 w 496"/>
                <a:gd name="T93" fmla="*/ 3 h 281"/>
                <a:gd name="T94" fmla="*/ 0 w 496"/>
                <a:gd name="T95" fmla="*/ 3 h 2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6"/>
                <a:gd name="T145" fmla="*/ 0 h 281"/>
                <a:gd name="T146" fmla="*/ 496 w 496"/>
                <a:gd name="T147" fmla="*/ 281 h 28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6" h="281">
                  <a:moveTo>
                    <a:pt x="0" y="3"/>
                  </a:moveTo>
                  <a:lnTo>
                    <a:pt x="0" y="3"/>
                  </a:lnTo>
                  <a:lnTo>
                    <a:pt x="22" y="47"/>
                  </a:lnTo>
                  <a:lnTo>
                    <a:pt x="51" y="66"/>
                  </a:lnTo>
                  <a:lnTo>
                    <a:pt x="49" y="79"/>
                  </a:lnTo>
                  <a:lnTo>
                    <a:pt x="34" y="81"/>
                  </a:lnTo>
                  <a:lnTo>
                    <a:pt x="65" y="91"/>
                  </a:lnTo>
                  <a:lnTo>
                    <a:pt x="82" y="110"/>
                  </a:lnTo>
                  <a:lnTo>
                    <a:pt x="81" y="127"/>
                  </a:lnTo>
                  <a:lnTo>
                    <a:pt x="117" y="154"/>
                  </a:lnTo>
                  <a:lnTo>
                    <a:pt x="124" y="146"/>
                  </a:lnTo>
                  <a:lnTo>
                    <a:pt x="42" y="40"/>
                  </a:lnTo>
                  <a:lnTo>
                    <a:pt x="36" y="11"/>
                  </a:lnTo>
                  <a:lnTo>
                    <a:pt x="55" y="19"/>
                  </a:lnTo>
                  <a:lnTo>
                    <a:pt x="85" y="65"/>
                  </a:lnTo>
                  <a:lnTo>
                    <a:pt x="128" y="100"/>
                  </a:lnTo>
                  <a:lnTo>
                    <a:pt x="127" y="112"/>
                  </a:lnTo>
                  <a:lnTo>
                    <a:pt x="188" y="160"/>
                  </a:lnTo>
                  <a:lnTo>
                    <a:pt x="195" y="180"/>
                  </a:lnTo>
                  <a:lnTo>
                    <a:pt x="188" y="193"/>
                  </a:lnTo>
                  <a:lnTo>
                    <a:pt x="202" y="211"/>
                  </a:lnTo>
                  <a:lnTo>
                    <a:pt x="320" y="260"/>
                  </a:lnTo>
                  <a:lnTo>
                    <a:pt x="371" y="257"/>
                  </a:lnTo>
                  <a:lnTo>
                    <a:pt x="406" y="280"/>
                  </a:lnTo>
                  <a:lnTo>
                    <a:pt x="419" y="257"/>
                  </a:lnTo>
                  <a:lnTo>
                    <a:pt x="435" y="257"/>
                  </a:lnTo>
                  <a:lnTo>
                    <a:pt x="418" y="237"/>
                  </a:lnTo>
                  <a:lnTo>
                    <a:pt x="457" y="229"/>
                  </a:lnTo>
                  <a:lnTo>
                    <a:pt x="470" y="221"/>
                  </a:lnTo>
                  <a:lnTo>
                    <a:pt x="475" y="215"/>
                  </a:lnTo>
                  <a:lnTo>
                    <a:pt x="479" y="227"/>
                  </a:lnTo>
                  <a:lnTo>
                    <a:pt x="495" y="180"/>
                  </a:lnTo>
                  <a:lnTo>
                    <a:pt x="474" y="173"/>
                  </a:lnTo>
                  <a:lnTo>
                    <a:pt x="436" y="180"/>
                  </a:lnTo>
                  <a:lnTo>
                    <a:pt x="417" y="221"/>
                  </a:lnTo>
                  <a:lnTo>
                    <a:pt x="369" y="225"/>
                  </a:lnTo>
                  <a:lnTo>
                    <a:pt x="350" y="214"/>
                  </a:lnTo>
                  <a:lnTo>
                    <a:pt x="317" y="165"/>
                  </a:lnTo>
                  <a:lnTo>
                    <a:pt x="316" y="127"/>
                  </a:lnTo>
                  <a:lnTo>
                    <a:pt x="327" y="108"/>
                  </a:lnTo>
                  <a:lnTo>
                    <a:pt x="296" y="99"/>
                  </a:lnTo>
                  <a:lnTo>
                    <a:pt x="253" y="46"/>
                  </a:lnTo>
                  <a:lnTo>
                    <a:pt x="219" y="58"/>
                  </a:lnTo>
                  <a:lnTo>
                    <a:pt x="174" y="14"/>
                  </a:lnTo>
                  <a:lnTo>
                    <a:pt x="99" y="23"/>
                  </a:lnTo>
                  <a:lnTo>
                    <a:pt x="38" y="0"/>
                  </a:lnTo>
                  <a:lnTo>
                    <a:pt x="0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2" name="Freeform 768"/>
            <p:cNvSpPr>
              <a:spLocks/>
            </p:cNvSpPr>
            <p:nvPr/>
          </p:nvSpPr>
          <p:spPr bwMode="auto">
            <a:xfrm>
              <a:off x="3924" y="1805"/>
              <a:ext cx="469" cy="216"/>
            </a:xfrm>
            <a:custGeom>
              <a:avLst/>
              <a:gdLst>
                <a:gd name="T0" fmla="*/ 0 w 521"/>
                <a:gd name="T1" fmla="*/ 151 h 197"/>
                <a:gd name="T2" fmla="*/ 0 w 521"/>
                <a:gd name="T3" fmla="*/ 151 h 197"/>
                <a:gd name="T4" fmla="*/ 5 w 521"/>
                <a:gd name="T5" fmla="*/ 203 h 197"/>
                <a:gd name="T6" fmla="*/ 14 w 521"/>
                <a:gd name="T7" fmla="*/ 223 h 197"/>
                <a:gd name="T8" fmla="*/ 17 w 521"/>
                <a:gd name="T9" fmla="*/ 328 h 197"/>
                <a:gd name="T10" fmla="*/ 42 w 521"/>
                <a:gd name="T11" fmla="*/ 365 h 197"/>
                <a:gd name="T12" fmla="*/ 53 w 521"/>
                <a:gd name="T13" fmla="*/ 439 h 197"/>
                <a:gd name="T14" fmla="*/ 74 w 521"/>
                <a:gd name="T15" fmla="*/ 434 h 197"/>
                <a:gd name="T16" fmla="*/ 98 w 521"/>
                <a:gd name="T17" fmla="*/ 493 h 197"/>
                <a:gd name="T18" fmla="*/ 128 w 521"/>
                <a:gd name="T19" fmla="*/ 439 h 197"/>
                <a:gd name="T20" fmla="*/ 138 w 521"/>
                <a:gd name="T21" fmla="*/ 396 h 197"/>
                <a:gd name="T22" fmla="*/ 138 w 521"/>
                <a:gd name="T23" fmla="*/ 340 h 197"/>
                <a:gd name="T24" fmla="*/ 147 w 521"/>
                <a:gd name="T25" fmla="*/ 348 h 197"/>
                <a:gd name="T26" fmla="*/ 167 w 521"/>
                <a:gd name="T27" fmla="*/ 264 h 197"/>
                <a:gd name="T28" fmla="*/ 181 w 521"/>
                <a:gd name="T29" fmla="*/ 260 h 197"/>
                <a:gd name="T30" fmla="*/ 175 w 521"/>
                <a:gd name="T31" fmla="*/ 197 h 197"/>
                <a:gd name="T32" fmla="*/ 158 w 521"/>
                <a:gd name="T33" fmla="*/ 215 h 197"/>
                <a:gd name="T34" fmla="*/ 158 w 521"/>
                <a:gd name="T35" fmla="*/ 147 h 197"/>
                <a:gd name="T36" fmla="*/ 163 w 521"/>
                <a:gd name="T37" fmla="*/ 109 h 197"/>
                <a:gd name="T38" fmla="*/ 153 w 521"/>
                <a:gd name="T39" fmla="*/ 95 h 197"/>
                <a:gd name="T40" fmla="*/ 126 w 521"/>
                <a:gd name="T41" fmla="*/ 137 h 197"/>
                <a:gd name="T42" fmla="*/ 102 w 521"/>
                <a:gd name="T43" fmla="*/ 75 h 197"/>
                <a:gd name="T44" fmla="*/ 86 w 521"/>
                <a:gd name="T45" fmla="*/ 87 h 197"/>
                <a:gd name="T46" fmla="*/ 80 w 521"/>
                <a:gd name="T47" fmla="*/ 35 h 197"/>
                <a:gd name="T48" fmla="*/ 66 w 521"/>
                <a:gd name="T49" fmla="*/ 0 h 197"/>
                <a:gd name="T50" fmla="*/ 58 w 521"/>
                <a:gd name="T51" fmla="*/ 38 h 197"/>
                <a:gd name="T52" fmla="*/ 56 w 521"/>
                <a:gd name="T53" fmla="*/ 104 h 197"/>
                <a:gd name="T54" fmla="*/ 23 w 521"/>
                <a:gd name="T55" fmla="*/ 75 h 197"/>
                <a:gd name="T56" fmla="*/ 0 w 521"/>
                <a:gd name="T57" fmla="*/ 151 h 197"/>
                <a:gd name="T58" fmla="*/ 0 w 521"/>
                <a:gd name="T59" fmla="*/ 151 h 1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1"/>
                <a:gd name="T91" fmla="*/ 0 h 197"/>
                <a:gd name="T92" fmla="*/ 521 w 521"/>
                <a:gd name="T93" fmla="*/ 197 h 1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1" h="197">
                  <a:moveTo>
                    <a:pt x="0" y="61"/>
                  </a:moveTo>
                  <a:lnTo>
                    <a:pt x="0" y="61"/>
                  </a:lnTo>
                  <a:lnTo>
                    <a:pt x="16" y="81"/>
                  </a:lnTo>
                  <a:lnTo>
                    <a:pt x="39" y="89"/>
                  </a:lnTo>
                  <a:lnTo>
                    <a:pt x="49" y="130"/>
                  </a:lnTo>
                  <a:lnTo>
                    <a:pt x="121" y="146"/>
                  </a:lnTo>
                  <a:lnTo>
                    <a:pt x="151" y="175"/>
                  </a:lnTo>
                  <a:lnTo>
                    <a:pt x="210" y="173"/>
                  </a:lnTo>
                  <a:lnTo>
                    <a:pt x="278" y="196"/>
                  </a:lnTo>
                  <a:lnTo>
                    <a:pt x="369" y="175"/>
                  </a:lnTo>
                  <a:lnTo>
                    <a:pt x="396" y="158"/>
                  </a:lnTo>
                  <a:lnTo>
                    <a:pt x="396" y="135"/>
                  </a:lnTo>
                  <a:lnTo>
                    <a:pt x="421" y="139"/>
                  </a:lnTo>
                  <a:lnTo>
                    <a:pt x="476" y="106"/>
                  </a:lnTo>
                  <a:lnTo>
                    <a:pt x="520" y="104"/>
                  </a:lnTo>
                  <a:lnTo>
                    <a:pt x="500" y="79"/>
                  </a:lnTo>
                  <a:lnTo>
                    <a:pt x="456" y="86"/>
                  </a:lnTo>
                  <a:lnTo>
                    <a:pt x="456" y="58"/>
                  </a:lnTo>
                  <a:lnTo>
                    <a:pt x="467" y="43"/>
                  </a:lnTo>
                  <a:lnTo>
                    <a:pt x="438" y="38"/>
                  </a:lnTo>
                  <a:lnTo>
                    <a:pt x="360" y="55"/>
                  </a:lnTo>
                  <a:lnTo>
                    <a:pt x="291" y="30"/>
                  </a:lnTo>
                  <a:lnTo>
                    <a:pt x="248" y="35"/>
                  </a:lnTo>
                  <a:lnTo>
                    <a:pt x="231" y="14"/>
                  </a:lnTo>
                  <a:lnTo>
                    <a:pt x="188" y="0"/>
                  </a:lnTo>
                  <a:lnTo>
                    <a:pt x="165" y="15"/>
                  </a:lnTo>
                  <a:lnTo>
                    <a:pt x="163" y="42"/>
                  </a:lnTo>
                  <a:lnTo>
                    <a:pt x="65" y="30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3" name="Freeform 769"/>
            <p:cNvSpPr>
              <a:spLocks/>
            </p:cNvSpPr>
            <p:nvPr/>
          </p:nvSpPr>
          <p:spPr bwMode="auto">
            <a:xfrm>
              <a:off x="3395" y="2318"/>
              <a:ext cx="114" cy="140"/>
            </a:xfrm>
            <a:custGeom>
              <a:avLst/>
              <a:gdLst>
                <a:gd name="T0" fmla="*/ 0 w 128"/>
                <a:gd name="T1" fmla="*/ 218 h 128"/>
                <a:gd name="T2" fmla="*/ 0 w 128"/>
                <a:gd name="T3" fmla="*/ 218 h 128"/>
                <a:gd name="T4" fmla="*/ 5 w 128"/>
                <a:gd name="T5" fmla="*/ 311 h 128"/>
                <a:gd name="T6" fmla="*/ 14 w 128"/>
                <a:gd name="T7" fmla="*/ 294 h 128"/>
                <a:gd name="T8" fmla="*/ 30 w 128"/>
                <a:gd name="T9" fmla="*/ 218 h 128"/>
                <a:gd name="T10" fmla="*/ 29 w 128"/>
                <a:gd name="T11" fmla="*/ 182 h 128"/>
                <a:gd name="T12" fmla="*/ 38 w 128"/>
                <a:gd name="T13" fmla="*/ 113 h 128"/>
                <a:gd name="T14" fmla="*/ 40 w 128"/>
                <a:gd name="T15" fmla="*/ 89 h 128"/>
                <a:gd name="T16" fmla="*/ 34 w 128"/>
                <a:gd name="T17" fmla="*/ 51 h 128"/>
                <a:gd name="T18" fmla="*/ 23 w 128"/>
                <a:gd name="T19" fmla="*/ 0 h 128"/>
                <a:gd name="T20" fmla="*/ 19 w 128"/>
                <a:gd name="T21" fmla="*/ 0 h 128"/>
                <a:gd name="T22" fmla="*/ 20 w 128"/>
                <a:gd name="T23" fmla="*/ 28 h 128"/>
                <a:gd name="T24" fmla="*/ 16 w 128"/>
                <a:gd name="T25" fmla="*/ 80 h 128"/>
                <a:gd name="T26" fmla="*/ 19 w 128"/>
                <a:gd name="T27" fmla="*/ 106 h 128"/>
                <a:gd name="T28" fmla="*/ 15 w 128"/>
                <a:gd name="T29" fmla="*/ 182 h 128"/>
                <a:gd name="T30" fmla="*/ 0 w 128"/>
                <a:gd name="T31" fmla="*/ 218 h 128"/>
                <a:gd name="T32" fmla="*/ 0 w 128"/>
                <a:gd name="T33" fmla="*/ 218 h 1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8"/>
                <a:gd name="T52" fmla="*/ 0 h 128"/>
                <a:gd name="T53" fmla="*/ 128 w 128"/>
                <a:gd name="T54" fmla="*/ 128 h 1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8" h="128">
                  <a:moveTo>
                    <a:pt x="0" y="89"/>
                  </a:moveTo>
                  <a:lnTo>
                    <a:pt x="0" y="89"/>
                  </a:lnTo>
                  <a:lnTo>
                    <a:pt x="17" y="127"/>
                  </a:lnTo>
                  <a:lnTo>
                    <a:pt x="47" y="121"/>
                  </a:lnTo>
                  <a:lnTo>
                    <a:pt x="95" y="89"/>
                  </a:lnTo>
                  <a:lnTo>
                    <a:pt x="94" y="74"/>
                  </a:lnTo>
                  <a:lnTo>
                    <a:pt x="125" y="46"/>
                  </a:lnTo>
                  <a:lnTo>
                    <a:pt x="127" y="37"/>
                  </a:lnTo>
                  <a:lnTo>
                    <a:pt x="110" y="21"/>
                  </a:lnTo>
                  <a:lnTo>
                    <a:pt x="71" y="0"/>
                  </a:lnTo>
                  <a:lnTo>
                    <a:pt x="61" y="0"/>
                  </a:lnTo>
                  <a:lnTo>
                    <a:pt x="66" y="12"/>
                  </a:lnTo>
                  <a:lnTo>
                    <a:pt x="53" y="33"/>
                  </a:lnTo>
                  <a:lnTo>
                    <a:pt x="61" y="44"/>
                  </a:lnTo>
                  <a:lnTo>
                    <a:pt x="48" y="74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4" name="Freeform 770"/>
            <p:cNvSpPr>
              <a:spLocks/>
            </p:cNvSpPr>
            <p:nvPr/>
          </p:nvSpPr>
          <p:spPr bwMode="auto">
            <a:xfrm>
              <a:off x="3809" y="2226"/>
              <a:ext cx="120" cy="68"/>
            </a:xfrm>
            <a:custGeom>
              <a:avLst/>
              <a:gdLst>
                <a:gd name="T0" fmla="*/ 0 w 134"/>
                <a:gd name="T1" fmla="*/ 55 h 62"/>
                <a:gd name="T2" fmla="*/ 0 w 134"/>
                <a:gd name="T3" fmla="*/ 55 h 62"/>
                <a:gd name="T4" fmla="*/ 5 w 134"/>
                <a:gd name="T5" fmla="*/ 0 h 62"/>
                <a:gd name="T6" fmla="*/ 22 w 134"/>
                <a:gd name="T7" fmla="*/ 35 h 62"/>
                <a:gd name="T8" fmla="*/ 32 w 134"/>
                <a:gd name="T9" fmla="*/ 95 h 62"/>
                <a:gd name="T10" fmla="*/ 45 w 134"/>
                <a:gd name="T11" fmla="*/ 95 h 62"/>
                <a:gd name="T12" fmla="*/ 42 w 134"/>
                <a:gd name="T13" fmla="*/ 152 h 62"/>
                <a:gd name="T14" fmla="*/ 14 w 134"/>
                <a:gd name="T15" fmla="*/ 113 h 62"/>
                <a:gd name="T16" fmla="*/ 0 w 134"/>
                <a:gd name="T17" fmla="*/ 55 h 62"/>
                <a:gd name="T18" fmla="*/ 0 w 134"/>
                <a:gd name="T19" fmla="*/ 55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"/>
                <a:gd name="T31" fmla="*/ 0 h 62"/>
                <a:gd name="T32" fmla="*/ 134 w 134"/>
                <a:gd name="T33" fmla="*/ 62 h 6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" h="62">
                  <a:moveTo>
                    <a:pt x="0" y="22"/>
                  </a:moveTo>
                  <a:lnTo>
                    <a:pt x="0" y="22"/>
                  </a:lnTo>
                  <a:lnTo>
                    <a:pt x="16" y="0"/>
                  </a:lnTo>
                  <a:lnTo>
                    <a:pt x="68" y="14"/>
                  </a:lnTo>
                  <a:lnTo>
                    <a:pt x="96" y="38"/>
                  </a:lnTo>
                  <a:lnTo>
                    <a:pt x="133" y="38"/>
                  </a:lnTo>
                  <a:lnTo>
                    <a:pt x="130" y="61"/>
                  </a:lnTo>
                  <a:lnTo>
                    <a:pt x="44" y="45"/>
                  </a:lnTo>
                  <a:lnTo>
                    <a:pt x="0" y="2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5" name="Freeform 771"/>
            <p:cNvSpPr>
              <a:spLocks/>
            </p:cNvSpPr>
            <p:nvPr/>
          </p:nvSpPr>
          <p:spPr bwMode="auto">
            <a:xfrm>
              <a:off x="2679" y="1781"/>
              <a:ext cx="54" cy="56"/>
            </a:xfrm>
            <a:custGeom>
              <a:avLst/>
              <a:gdLst>
                <a:gd name="T0" fmla="*/ 0 w 60"/>
                <a:gd name="T1" fmla="*/ 98 h 51"/>
                <a:gd name="T2" fmla="*/ 0 w 60"/>
                <a:gd name="T3" fmla="*/ 98 h 51"/>
                <a:gd name="T4" fmla="*/ 9 w 60"/>
                <a:gd name="T5" fmla="*/ 81 h 51"/>
                <a:gd name="T6" fmla="*/ 5 w 60"/>
                <a:gd name="T7" fmla="*/ 64 h 51"/>
                <a:gd name="T8" fmla="*/ 8 w 60"/>
                <a:gd name="T9" fmla="*/ 20 h 51"/>
                <a:gd name="T10" fmla="*/ 12 w 60"/>
                <a:gd name="T11" fmla="*/ 48 h 51"/>
                <a:gd name="T12" fmla="*/ 12 w 60"/>
                <a:gd name="T13" fmla="*/ 0 h 51"/>
                <a:gd name="T14" fmla="*/ 21 w 60"/>
                <a:gd name="T15" fmla="*/ 0 h 51"/>
                <a:gd name="T16" fmla="*/ 20 w 60"/>
                <a:gd name="T17" fmla="*/ 48 h 51"/>
                <a:gd name="T18" fmla="*/ 14 w 60"/>
                <a:gd name="T19" fmla="*/ 67 h 51"/>
                <a:gd name="T20" fmla="*/ 14 w 60"/>
                <a:gd name="T21" fmla="*/ 126 h 51"/>
                <a:gd name="T22" fmla="*/ 9 w 60"/>
                <a:gd name="T23" fmla="*/ 93 h 51"/>
                <a:gd name="T24" fmla="*/ 0 w 60"/>
                <a:gd name="T25" fmla="*/ 98 h 51"/>
                <a:gd name="T26" fmla="*/ 0 w 60"/>
                <a:gd name="T27" fmla="*/ 98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0"/>
                <a:gd name="T43" fmla="*/ 0 h 51"/>
                <a:gd name="T44" fmla="*/ 60 w 60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0" h="51">
                  <a:moveTo>
                    <a:pt x="0" y="38"/>
                  </a:moveTo>
                  <a:lnTo>
                    <a:pt x="0" y="38"/>
                  </a:lnTo>
                  <a:lnTo>
                    <a:pt x="23" y="32"/>
                  </a:lnTo>
                  <a:lnTo>
                    <a:pt x="10" y="25"/>
                  </a:lnTo>
                  <a:lnTo>
                    <a:pt x="22" y="8"/>
                  </a:lnTo>
                  <a:lnTo>
                    <a:pt x="31" y="19"/>
                  </a:lnTo>
                  <a:lnTo>
                    <a:pt x="31" y="0"/>
                  </a:lnTo>
                  <a:lnTo>
                    <a:pt x="59" y="0"/>
                  </a:lnTo>
                  <a:lnTo>
                    <a:pt x="55" y="19"/>
                  </a:lnTo>
                  <a:lnTo>
                    <a:pt x="39" y="26"/>
                  </a:lnTo>
                  <a:lnTo>
                    <a:pt x="40" y="50"/>
                  </a:lnTo>
                  <a:lnTo>
                    <a:pt x="23" y="36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6" name="Freeform 772"/>
            <p:cNvSpPr>
              <a:spLocks/>
            </p:cNvSpPr>
            <p:nvPr/>
          </p:nvSpPr>
          <p:spPr bwMode="auto">
            <a:xfrm>
              <a:off x="5086" y="3412"/>
              <a:ext cx="116" cy="117"/>
            </a:xfrm>
            <a:custGeom>
              <a:avLst/>
              <a:gdLst>
                <a:gd name="T0" fmla="*/ 0 w 128"/>
                <a:gd name="T1" fmla="*/ 223 h 107"/>
                <a:gd name="T2" fmla="*/ 0 w 128"/>
                <a:gd name="T3" fmla="*/ 223 h 107"/>
                <a:gd name="T4" fmla="*/ 11 w 128"/>
                <a:gd name="T5" fmla="*/ 149 h 107"/>
                <a:gd name="T6" fmla="*/ 26 w 128"/>
                <a:gd name="T7" fmla="*/ 86 h 107"/>
                <a:gd name="T8" fmla="*/ 35 w 128"/>
                <a:gd name="T9" fmla="*/ 0 h 107"/>
                <a:gd name="T10" fmla="*/ 41 w 128"/>
                <a:gd name="T11" fmla="*/ 25 h 107"/>
                <a:gd name="T12" fmla="*/ 46 w 128"/>
                <a:gd name="T13" fmla="*/ 16 h 107"/>
                <a:gd name="T14" fmla="*/ 47 w 128"/>
                <a:gd name="T15" fmla="*/ 47 h 107"/>
                <a:gd name="T16" fmla="*/ 39 w 128"/>
                <a:gd name="T17" fmla="*/ 104 h 107"/>
                <a:gd name="T18" fmla="*/ 41 w 128"/>
                <a:gd name="T19" fmla="*/ 136 h 107"/>
                <a:gd name="T20" fmla="*/ 30 w 128"/>
                <a:gd name="T21" fmla="*/ 145 h 107"/>
                <a:gd name="T22" fmla="*/ 25 w 128"/>
                <a:gd name="T23" fmla="*/ 234 h 107"/>
                <a:gd name="T24" fmla="*/ 15 w 128"/>
                <a:gd name="T25" fmla="*/ 260 h 107"/>
                <a:gd name="T26" fmla="*/ 0 w 128"/>
                <a:gd name="T27" fmla="*/ 223 h 107"/>
                <a:gd name="T28" fmla="*/ 0 w 128"/>
                <a:gd name="T29" fmla="*/ 223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8"/>
                <a:gd name="T46" fmla="*/ 0 h 107"/>
                <a:gd name="T47" fmla="*/ 128 w 128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8" h="107">
                  <a:moveTo>
                    <a:pt x="0" y="92"/>
                  </a:moveTo>
                  <a:lnTo>
                    <a:pt x="0" y="92"/>
                  </a:lnTo>
                  <a:lnTo>
                    <a:pt x="26" y="60"/>
                  </a:lnTo>
                  <a:lnTo>
                    <a:pt x="72" y="35"/>
                  </a:lnTo>
                  <a:lnTo>
                    <a:pt x="95" y="0"/>
                  </a:lnTo>
                  <a:lnTo>
                    <a:pt x="110" y="11"/>
                  </a:lnTo>
                  <a:lnTo>
                    <a:pt x="125" y="6"/>
                  </a:lnTo>
                  <a:lnTo>
                    <a:pt x="127" y="19"/>
                  </a:lnTo>
                  <a:lnTo>
                    <a:pt x="103" y="43"/>
                  </a:lnTo>
                  <a:lnTo>
                    <a:pt x="109" y="55"/>
                  </a:lnTo>
                  <a:lnTo>
                    <a:pt x="81" y="59"/>
                  </a:lnTo>
                  <a:lnTo>
                    <a:pt x="67" y="95"/>
                  </a:lnTo>
                  <a:lnTo>
                    <a:pt x="41" y="106"/>
                  </a:lnTo>
                  <a:lnTo>
                    <a:pt x="0" y="9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7" name="Freeform 773"/>
            <p:cNvSpPr>
              <a:spLocks/>
            </p:cNvSpPr>
            <p:nvPr/>
          </p:nvSpPr>
          <p:spPr bwMode="auto">
            <a:xfrm>
              <a:off x="5176" y="3297"/>
              <a:ext cx="88" cy="130"/>
            </a:xfrm>
            <a:custGeom>
              <a:avLst/>
              <a:gdLst>
                <a:gd name="T0" fmla="*/ 0 w 96"/>
                <a:gd name="T1" fmla="*/ 0 h 119"/>
                <a:gd name="T2" fmla="*/ 0 w 96"/>
                <a:gd name="T3" fmla="*/ 0 h 119"/>
                <a:gd name="T4" fmla="*/ 12 w 96"/>
                <a:gd name="T5" fmla="*/ 32 h 119"/>
                <a:gd name="T6" fmla="*/ 14 w 96"/>
                <a:gd name="T7" fmla="*/ 95 h 119"/>
                <a:gd name="T8" fmla="*/ 18 w 96"/>
                <a:gd name="T9" fmla="*/ 113 h 119"/>
                <a:gd name="T10" fmla="*/ 21 w 96"/>
                <a:gd name="T11" fmla="*/ 87 h 119"/>
                <a:gd name="T12" fmla="*/ 23 w 96"/>
                <a:gd name="T13" fmla="*/ 128 h 119"/>
                <a:gd name="T14" fmla="*/ 39 w 96"/>
                <a:gd name="T15" fmla="*/ 128 h 119"/>
                <a:gd name="T16" fmla="*/ 36 w 96"/>
                <a:gd name="T17" fmla="*/ 196 h 119"/>
                <a:gd name="T18" fmla="*/ 28 w 96"/>
                <a:gd name="T19" fmla="*/ 199 h 119"/>
                <a:gd name="T20" fmla="*/ 21 w 96"/>
                <a:gd name="T21" fmla="*/ 283 h 119"/>
                <a:gd name="T22" fmla="*/ 14 w 96"/>
                <a:gd name="T23" fmla="*/ 286 h 119"/>
                <a:gd name="T24" fmla="*/ 17 w 96"/>
                <a:gd name="T25" fmla="*/ 257 h 119"/>
                <a:gd name="T26" fmla="*/ 7 w 96"/>
                <a:gd name="T27" fmla="*/ 197 h 119"/>
                <a:gd name="T28" fmla="*/ 16 w 96"/>
                <a:gd name="T29" fmla="*/ 141 h 119"/>
                <a:gd name="T30" fmla="*/ 14 w 96"/>
                <a:gd name="T31" fmla="*/ 103 h 119"/>
                <a:gd name="T32" fmla="*/ 0 w 96"/>
                <a:gd name="T33" fmla="*/ 0 h 119"/>
                <a:gd name="T34" fmla="*/ 0 w 96"/>
                <a:gd name="T35" fmla="*/ 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6"/>
                <a:gd name="T55" fmla="*/ 0 h 119"/>
                <a:gd name="T56" fmla="*/ 96 w 96"/>
                <a:gd name="T57" fmla="*/ 119 h 11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6" h="119">
                  <a:moveTo>
                    <a:pt x="0" y="0"/>
                  </a:moveTo>
                  <a:lnTo>
                    <a:pt x="0" y="0"/>
                  </a:lnTo>
                  <a:lnTo>
                    <a:pt x="26" y="14"/>
                  </a:lnTo>
                  <a:lnTo>
                    <a:pt x="32" y="39"/>
                  </a:lnTo>
                  <a:lnTo>
                    <a:pt x="44" y="46"/>
                  </a:lnTo>
                  <a:lnTo>
                    <a:pt x="50" y="36"/>
                  </a:lnTo>
                  <a:lnTo>
                    <a:pt x="56" y="53"/>
                  </a:lnTo>
                  <a:lnTo>
                    <a:pt x="95" y="53"/>
                  </a:lnTo>
                  <a:lnTo>
                    <a:pt x="87" y="80"/>
                  </a:lnTo>
                  <a:lnTo>
                    <a:pt x="68" y="82"/>
                  </a:lnTo>
                  <a:lnTo>
                    <a:pt x="51" y="117"/>
                  </a:lnTo>
                  <a:lnTo>
                    <a:pt x="33" y="118"/>
                  </a:lnTo>
                  <a:lnTo>
                    <a:pt x="41" y="105"/>
                  </a:lnTo>
                  <a:lnTo>
                    <a:pt x="17" y="81"/>
                  </a:lnTo>
                  <a:lnTo>
                    <a:pt x="37" y="59"/>
                  </a:lnTo>
                  <a:lnTo>
                    <a:pt x="33" y="4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8" name="Freeform 774"/>
            <p:cNvSpPr>
              <a:spLocks/>
            </p:cNvSpPr>
            <p:nvPr/>
          </p:nvSpPr>
          <p:spPr bwMode="auto">
            <a:xfrm>
              <a:off x="1337" y="2482"/>
              <a:ext cx="61" cy="69"/>
            </a:xfrm>
            <a:custGeom>
              <a:avLst/>
              <a:gdLst>
                <a:gd name="T0" fmla="*/ 0 w 68"/>
                <a:gd name="T1" fmla="*/ 78 h 63"/>
                <a:gd name="T2" fmla="*/ 0 w 68"/>
                <a:gd name="T3" fmla="*/ 78 h 63"/>
                <a:gd name="T4" fmla="*/ 10 w 68"/>
                <a:gd name="T5" fmla="*/ 150 h 63"/>
                <a:gd name="T6" fmla="*/ 20 w 68"/>
                <a:gd name="T7" fmla="*/ 152 h 63"/>
                <a:gd name="T8" fmla="*/ 22 w 68"/>
                <a:gd name="T9" fmla="*/ 0 h 63"/>
                <a:gd name="T10" fmla="*/ 14 w 68"/>
                <a:gd name="T11" fmla="*/ 3 h 63"/>
                <a:gd name="T12" fmla="*/ 0 w 68"/>
                <a:gd name="T13" fmla="*/ 78 h 63"/>
                <a:gd name="T14" fmla="*/ 0 w 68"/>
                <a:gd name="T15" fmla="*/ 78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63"/>
                <a:gd name="T26" fmla="*/ 68 w 68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63">
                  <a:moveTo>
                    <a:pt x="0" y="31"/>
                  </a:moveTo>
                  <a:lnTo>
                    <a:pt x="0" y="31"/>
                  </a:lnTo>
                  <a:lnTo>
                    <a:pt x="27" y="60"/>
                  </a:lnTo>
                  <a:lnTo>
                    <a:pt x="61" y="62"/>
                  </a:lnTo>
                  <a:lnTo>
                    <a:pt x="67" y="0"/>
                  </a:lnTo>
                  <a:lnTo>
                    <a:pt x="43" y="3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9" name="Freeform 775"/>
            <p:cNvSpPr>
              <a:spLocks/>
            </p:cNvSpPr>
            <p:nvPr/>
          </p:nvSpPr>
          <p:spPr bwMode="auto">
            <a:xfrm>
              <a:off x="2702" y="1338"/>
              <a:ext cx="382" cy="335"/>
            </a:xfrm>
            <a:custGeom>
              <a:avLst/>
              <a:gdLst>
                <a:gd name="T0" fmla="*/ 0 w 426"/>
                <a:gd name="T1" fmla="*/ 565 h 306"/>
                <a:gd name="T2" fmla="*/ 13 w 426"/>
                <a:gd name="T3" fmla="*/ 575 h 306"/>
                <a:gd name="T4" fmla="*/ 0 w 426"/>
                <a:gd name="T5" fmla="*/ 608 h 306"/>
                <a:gd name="T6" fmla="*/ 4 w 426"/>
                <a:gd name="T7" fmla="*/ 659 h 306"/>
                <a:gd name="T8" fmla="*/ 3 w 426"/>
                <a:gd name="T9" fmla="*/ 682 h 306"/>
                <a:gd name="T10" fmla="*/ 4 w 426"/>
                <a:gd name="T11" fmla="*/ 732 h 306"/>
                <a:gd name="T12" fmla="*/ 28 w 426"/>
                <a:gd name="T13" fmla="*/ 704 h 306"/>
                <a:gd name="T14" fmla="*/ 34 w 426"/>
                <a:gd name="T15" fmla="*/ 704 h 306"/>
                <a:gd name="T16" fmla="*/ 39 w 426"/>
                <a:gd name="T17" fmla="*/ 602 h 306"/>
                <a:gd name="T18" fmla="*/ 39 w 426"/>
                <a:gd name="T19" fmla="*/ 564 h 306"/>
                <a:gd name="T20" fmla="*/ 49 w 426"/>
                <a:gd name="T21" fmla="*/ 426 h 306"/>
                <a:gd name="T22" fmla="*/ 52 w 426"/>
                <a:gd name="T23" fmla="*/ 313 h 306"/>
                <a:gd name="T24" fmla="*/ 64 w 426"/>
                <a:gd name="T25" fmla="*/ 203 h 306"/>
                <a:gd name="T26" fmla="*/ 73 w 426"/>
                <a:gd name="T27" fmla="*/ 163 h 306"/>
                <a:gd name="T28" fmla="*/ 82 w 426"/>
                <a:gd name="T29" fmla="*/ 127 h 306"/>
                <a:gd name="T30" fmla="*/ 90 w 426"/>
                <a:gd name="T31" fmla="*/ 109 h 306"/>
                <a:gd name="T32" fmla="*/ 108 w 426"/>
                <a:gd name="T33" fmla="*/ 151 h 306"/>
                <a:gd name="T34" fmla="*/ 115 w 426"/>
                <a:gd name="T35" fmla="*/ 79 h 306"/>
                <a:gd name="T36" fmla="*/ 133 w 426"/>
                <a:gd name="T37" fmla="*/ 86 h 306"/>
                <a:gd name="T38" fmla="*/ 143 w 426"/>
                <a:gd name="T39" fmla="*/ 79 h 306"/>
                <a:gd name="T40" fmla="*/ 137 w 426"/>
                <a:gd name="T41" fmla="*/ 78 h 306"/>
                <a:gd name="T42" fmla="*/ 143 w 426"/>
                <a:gd name="T43" fmla="*/ 41 h 306"/>
                <a:gd name="T44" fmla="*/ 126 w 426"/>
                <a:gd name="T45" fmla="*/ 41 h 306"/>
                <a:gd name="T46" fmla="*/ 124 w 426"/>
                <a:gd name="T47" fmla="*/ 0 h 306"/>
                <a:gd name="T48" fmla="*/ 119 w 426"/>
                <a:gd name="T49" fmla="*/ 43 h 306"/>
                <a:gd name="T50" fmla="*/ 109 w 426"/>
                <a:gd name="T51" fmla="*/ 71 h 306"/>
                <a:gd name="T52" fmla="*/ 109 w 426"/>
                <a:gd name="T53" fmla="*/ 1 h 306"/>
                <a:gd name="T54" fmla="*/ 91 w 426"/>
                <a:gd name="T55" fmla="*/ 51 h 306"/>
                <a:gd name="T56" fmla="*/ 90 w 426"/>
                <a:gd name="T57" fmla="*/ 71 h 306"/>
                <a:gd name="T58" fmla="*/ 83 w 426"/>
                <a:gd name="T59" fmla="*/ 73 h 306"/>
                <a:gd name="T60" fmla="*/ 78 w 426"/>
                <a:gd name="T61" fmla="*/ 85 h 306"/>
                <a:gd name="T62" fmla="*/ 72 w 426"/>
                <a:gd name="T63" fmla="*/ 103 h 306"/>
                <a:gd name="T64" fmla="*/ 64 w 426"/>
                <a:gd name="T65" fmla="*/ 163 h 306"/>
                <a:gd name="T66" fmla="*/ 58 w 426"/>
                <a:gd name="T67" fmla="*/ 193 h 306"/>
                <a:gd name="T68" fmla="*/ 59 w 426"/>
                <a:gd name="T69" fmla="*/ 218 h 306"/>
                <a:gd name="T70" fmla="*/ 40 w 426"/>
                <a:gd name="T71" fmla="*/ 363 h 306"/>
                <a:gd name="T72" fmla="*/ 28 w 426"/>
                <a:gd name="T73" fmla="*/ 458 h 306"/>
                <a:gd name="T74" fmla="*/ 20 w 426"/>
                <a:gd name="T75" fmla="*/ 470 h 306"/>
                <a:gd name="T76" fmla="*/ 13 w 426"/>
                <a:gd name="T77" fmla="*/ 516 h 306"/>
                <a:gd name="T78" fmla="*/ 8 w 426"/>
                <a:gd name="T79" fmla="*/ 541 h 306"/>
                <a:gd name="T80" fmla="*/ 7 w 426"/>
                <a:gd name="T81" fmla="*/ 550 h 306"/>
                <a:gd name="T82" fmla="*/ 0 w 426"/>
                <a:gd name="T83" fmla="*/ 565 h 3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6"/>
                <a:gd name="T127" fmla="*/ 0 h 306"/>
                <a:gd name="T128" fmla="*/ 426 w 426"/>
                <a:gd name="T129" fmla="*/ 306 h 3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6" h="306">
                  <a:moveTo>
                    <a:pt x="0" y="228"/>
                  </a:moveTo>
                  <a:lnTo>
                    <a:pt x="0" y="228"/>
                  </a:lnTo>
                  <a:lnTo>
                    <a:pt x="0" y="240"/>
                  </a:lnTo>
                  <a:lnTo>
                    <a:pt x="39" y="232"/>
                  </a:lnTo>
                  <a:lnTo>
                    <a:pt x="40" y="238"/>
                  </a:lnTo>
                  <a:lnTo>
                    <a:pt x="0" y="246"/>
                  </a:lnTo>
                  <a:lnTo>
                    <a:pt x="10" y="251"/>
                  </a:lnTo>
                  <a:lnTo>
                    <a:pt x="6" y="267"/>
                  </a:lnTo>
                  <a:lnTo>
                    <a:pt x="33" y="253"/>
                  </a:lnTo>
                  <a:lnTo>
                    <a:pt x="3" y="276"/>
                  </a:lnTo>
                  <a:lnTo>
                    <a:pt x="19" y="276"/>
                  </a:lnTo>
                  <a:lnTo>
                    <a:pt x="10" y="296"/>
                  </a:lnTo>
                  <a:lnTo>
                    <a:pt x="50" y="305"/>
                  </a:lnTo>
                  <a:lnTo>
                    <a:pt x="83" y="285"/>
                  </a:lnTo>
                  <a:lnTo>
                    <a:pt x="89" y="267"/>
                  </a:lnTo>
                  <a:lnTo>
                    <a:pt x="100" y="285"/>
                  </a:lnTo>
                  <a:lnTo>
                    <a:pt x="119" y="264"/>
                  </a:lnTo>
                  <a:lnTo>
                    <a:pt x="116" y="244"/>
                  </a:lnTo>
                  <a:lnTo>
                    <a:pt x="125" y="236"/>
                  </a:lnTo>
                  <a:lnTo>
                    <a:pt x="116" y="227"/>
                  </a:lnTo>
                  <a:lnTo>
                    <a:pt x="117" y="183"/>
                  </a:lnTo>
                  <a:lnTo>
                    <a:pt x="147" y="172"/>
                  </a:lnTo>
                  <a:lnTo>
                    <a:pt x="141" y="160"/>
                  </a:lnTo>
                  <a:lnTo>
                    <a:pt x="154" y="126"/>
                  </a:lnTo>
                  <a:lnTo>
                    <a:pt x="184" y="102"/>
                  </a:lnTo>
                  <a:lnTo>
                    <a:pt x="190" y="82"/>
                  </a:lnTo>
                  <a:lnTo>
                    <a:pt x="210" y="79"/>
                  </a:lnTo>
                  <a:lnTo>
                    <a:pt x="215" y="66"/>
                  </a:lnTo>
                  <a:lnTo>
                    <a:pt x="247" y="68"/>
                  </a:lnTo>
                  <a:lnTo>
                    <a:pt x="247" y="52"/>
                  </a:lnTo>
                  <a:lnTo>
                    <a:pt x="255" y="52"/>
                  </a:lnTo>
                  <a:lnTo>
                    <a:pt x="266" y="44"/>
                  </a:lnTo>
                  <a:lnTo>
                    <a:pt x="284" y="59"/>
                  </a:lnTo>
                  <a:lnTo>
                    <a:pt x="319" y="61"/>
                  </a:lnTo>
                  <a:lnTo>
                    <a:pt x="339" y="52"/>
                  </a:lnTo>
                  <a:lnTo>
                    <a:pt x="345" y="32"/>
                  </a:lnTo>
                  <a:lnTo>
                    <a:pt x="377" y="28"/>
                  </a:lnTo>
                  <a:lnTo>
                    <a:pt x="395" y="35"/>
                  </a:lnTo>
                  <a:lnTo>
                    <a:pt x="393" y="52"/>
                  </a:lnTo>
                  <a:lnTo>
                    <a:pt x="424" y="32"/>
                  </a:lnTo>
                  <a:lnTo>
                    <a:pt x="403" y="36"/>
                  </a:lnTo>
                  <a:lnTo>
                    <a:pt x="409" y="31"/>
                  </a:lnTo>
                  <a:lnTo>
                    <a:pt x="387" y="26"/>
                  </a:lnTo>
                  <a:lnTo>
                    <a:pt x="425" y="16"/>
                  </a:lnTo>
                  <a:lnTo>
                    <a:pt x="395" y="5"/>
                  </a:lnTo>
                  <a:lnTo>
                    <a:pt x="375" y="16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9" y="16"/>
                  </a:lnTo>
                  <a:lnTo>
                    <a:pt x="354" y="17"/>
                  </a:lnTo>
                  <a:lnTo>
                    <a:pt x="354" y="3"/>
                  </a:lnTo>
                  <a:lnTo>
                    <a:pt x="327" y="28"/>
                  </a:lnTo>
                  <a:lnTo>
                    <a:pt x="342" y="6"/>
                  </a:lnTo>
                  <a:lnTo>
                    <a:pt x="327" y="1"/>
                  </a:lnTo>
                  <a:lnTo>
                    <a:pt x="298" y="29"/>
                  </a:lnTo>
                  <a:lnTo>
                    <a:pt x="270" y="21"/>
                  </a:lnTo>
                  <a:lnTo>
                    <a:pt x="278" y="35"/>
                  </a:lnTo>
                  <a:lnTo>
                    <a:pt x="266" y="28"/>
                  </a:lnTo>
                  <a:lnTo>
                    <a:pt x="247" y="45"/>
                  </a:lnTo>
                  <a:lnTo>
                    <a:pt x="249" y="30"/>
                  </a:lnTo>
                  <a:lnTo>
                    <a:pt x="239" y="43"/>
                  </a:lnTo>
                  <a:lnTo>
                    <a:pt x="230" y="34"/>
                  </a:lnTo>
                  <a:lnTo>
                    <a:pt x="236" y="47"/>
                  </a:lnTo>
                  <a:lnTo>
                    <a:pt x="213" y="42"/>
                  </a:lnTo>
                  <a:lnTo>
                    <a:pt x="208" y="59"/>
                  </a:lnTo>
                  <a:lnTo>
                    <a:pt x="188" y="66"/>
                  </a:lnTo>
                  <a:lnTo>
                    <a:pt x="206" y="68"/>
                  </a:lnTo>
                  <a:lnTo>
                    <a:pt x="173" y="77"/>
                  </a:lnTo>
                  <a:lnTo>
                    <a:pt x="166" y="89"/>
                  </a:lnTo>
                  <a:lnTo>
                    <a:pt x="176" y="89"/>
                  </a:lnTo>
                  <a:lnTo>
                    <a:pt x="136" y="111"/>
                  </a:lnTo>
                  <a:lnTo>
                    <a:pt x="120" y="147"/>
                  </a:lnTo>
                  <a:lnTo>
                    <a:pt x="75" y="178"/>
                  </a:lnTo>
                  <a:lnTo>
                    <a:pt x="83" y="185"/>
                  </a:lnTo>
                  <a:lnTo>
                    <a:pt x="103" y="180"/>
                  </a:lnTo>
                  <a:lnTo>
                    <a:pt x="58" y="189"/>
                  </a:lnTo>
                  <a:lnTo>
                    <a:pt x="33" y="200"/>
                  </a:lnTo>
                  <a:lnTo>
                    <a:pt x="39" y="208"/>
                  </a:lnTo>
                  <a:lnTo>
                    <a:pt x="21" y="208"/>
                  </a:lnTo>
                  <a:lnTo>
                    <a:pt x="22" y="217"/>
                  </a:lnTo>
                  <a:lnTo>
                    <a:pt x="0" y="217"/>
                  </a:lnTo>
                  <a:lnTo>
                    <a:pt x="21" y="223"/>
                  </a:lnTo>
                  <a:lnTo>
                    <a:pt x="0" y="2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0" name="Freeform 776"/>
            <p:cNvSpPr>
              <a:spLocks/>
            </p:cNvSpPr>
            <p:nvPr/>
          </p:nvSpPr>
          <p:spPr bwMode="auto">
            <a:xfrm>
              <a:off x="3527" y="2104"/>
              <a:ext cx="247" cy="236"/>
            </a:xfrm>
            <a:custGeom>
              <a:avLst/>
              <a:gdLst>
                <a:gd name="T0" fmla="*/ 0 w 277"/>
                <a:gd name="T1" fmla="*/ 286 h 216"/>
                <a:gd name="T2" fmla="*/ 0 w 277"/>
                <a:gd name="T3" fmla="*/ 286 h 216"/>
                <a:gd name="T4" fmla="*/ 9 w 277"/>
                <a:gd name="T5" fmla="*/ 300 h 216"/>
                <a:gd name="T6" fmla="*/ 28 w 277"/>
                <a:gd name="T7" fmla="*/ 286 h 216"/>
                <a:gd name="T8" fmla="*/ 31 w 277"/>
                <a:gd name="T9" fmla="*/ 235 h 216"/>
                <a:gd name="T10" fmla="*/ 44 w 277"/>
                <a:gd name="T11" fmla="*/ 201 h 216"/>
                <a:gd name="T12" fmla="*/ 45 w 277"/>
                <a:gd name="T13" fmla="*/ 157 h 216"/>
                <a:gd name="T14" fmla="*/ 49 w 277"/>
                <a:gd name="T15" fmla="*/ 150 h 216"/>
                <a:gd name="T16" fmla="*/ 48 w 277"/>
                <a:gd name="T17" fmla="*/ 125 h 216"/>
                <a:gd name="T18" fmla="*/ 53 w 277"/>
                <a:gd name="T19" fmla="*/ 123 h 216"/>
                <a:gd name="T20" fmla="*/ 55 w 277"/>
                <a:gd name="T21" fmla="*/ 74 h 216"/>
                <a:gd name="T22" fmla="*/ 55 w 277"/>
                <a:gd name="T23" fmla="*/ 30 h 216"/>
                <a:gd name="T24" fmla="*/ 72 w 277"/>
                <a:gd name="T25" fmla="*/ 0 h 216"/>
                <a:gd name="T26" fmla="*/ 87 w 277"/>
                <a:gd name="T27" fmla="*/ 67 h 216"/>
                <a:gd name="T28" fmla="*/ 85 w 277"/>
                <a:gd name="T29" fmla="*/ 94 h 216"/>
                <a:gd name="T30" fmla="*/ 69 w 277"/>
                <a:gd name="T31" fmla="*/ 94 h 216"/>
                <a:gd name="T32" fmla="*/ 69 w 277"/>
                <a:gd name="T33" fmla="*/ 153 h 216"/>
                <a:gd name="T34" fmla="*/ 76 w 277"/>
                <a:gd name="T35" fmla="*/ 186 h 216"/>
                <a:gd name="T36" fmla="*/ 72 w 277"/>
                <a:gd name="T37" fmla="*/ 209 h 216"/>
                <a:gd name="T38" fmla="*/ 72 w 277"/>
                <a:gd name="T39" fmla="*/ 240 h 216"/>
                <a:gd name="T40" fmla="*/ 57 w 277"/>
                <a:gd name="T41" fmla="*/ 358 h 216"/>
                <a:gd name="T42" fmla="*/ 49 w 277"/>
                <a:gd name="T43" fmla="*/ 356 h 216"/>
                <a:gd name="T44" fmla="*/ 45 w 277"/>
                <a:gd name="T45" fmla="*/ 388 h 216"/>
                <a:gd name="T46" fmla="*/ 54 w 277"/>
                <a:gd name="T47" fmla="*/ 498 h 216"/>
                <a:gd name="T48" fmla="*/ 42 w 277"/>
                <a:gd name="T49" fmla="*/ 498 h 216"/>
                <a:gd name="T50" fmla="*/ 38 w 277"/>
                <a:gd name="T51" fmla="*/ 521 h 216"/>
                <a:gd name="T52" fmla="*/ 29 w 277"/>
                <a:gd name="T53" fmla="*/ 455 h 216"/>
                <a:gd name="T54" fmla="*/ 4 w 277"/>
                <a:gd name="T55" fmla="*/ 464 h 216"/>
                <a:gd name="T56" fmla="*/ 12 w 277"/>
                <a:gd name="T57" fmla="*/ 389 h 216"/>
                <a:gd name="T58" fmla="*/ 0 w 277"/>
                <a:gd name="T59" fmla="*/ 286 h 216"/>
                <a:gd name="T60" fmla="*/ 0 w 277"/>
                <a:gd name="T61" fmla="*/ 286 h 21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7"/>
                <a:gd name="T94" fmla="*/ 0 h 216"/>
                <a:gd name="T95" fmla="*/ 277 w 277"/>
                <a:gd name="T96" fmla="*/ 216 h 21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7" h="216">
                  <a:moveTo>
                    <a:pt x="0" y="118"/>
                  </a:moveTo>
                  <a:lnTo>
                    <a:pt x="0" y="118"/>
                  </a:lnTo>
                  <a:lnTo>
                    <a:pt x="26" y="124"/>
                  </a:lnTo>
                  <a:lnTo>
                    <a:pt x="86" y="118"/>
                  </a:lnTo>
                  <a:lnTo>
                    <a:pt x="98" y="96"/>
                  </a:lnTo>
                  <a:lnTo>
                    <a:pt x="138" y="83"/>
                  </a:lnTo>
                  <a:lnTo>
                    <a:pt x="142" y="65"/>
                  </a:lnTo>
                  <a:lnTo>
                    <a:pt x="156" y="61"/>
                  </a:lnTo>
                  <a:lnTo>
                    <a:pt x="150" y="51"/>
                  </a:lnTo>
                  <a:lnTo>
                    <a:pt x="165" y="50"/>
                  </a:lnTo>
                  <a:lnTo>
                    <a:pt x="177" y="31"/>
                  </a:lnTo>
                  <a:lnTo>
                    <a:pt x="171" y="13"/>
                  </a:lnTo>
                  <a:lnTo>
                    <a:pt x="226" y="0"/>
                  </a:lnTo>
                  <a:lnTo>
                    <a:pt x="276" y="27"/>
                  </a:lnTo>
                  <a:lnTo>
                    <a:pt x="263" y="38"/>
                  </a:lnTo>
                  <a:lnTo>
                    <a:pt x="215" y="38"/>
                  </a:lnTo>
                  <a:lnTo>
                    <a:pt x="215" y="63"/>
                  </a:lnTo>
                  <a:lnTo>
                    <a:pt x="237" y="77"/>
                  </a:lnTo>
                  <a:lnTo>
                    <a:pt x="225" y="86"/>
                  </a:lnTo>
                  <a:lnTo>
                    <a:pt x="228" y="99"/>
                  </a:lnTo>
                  <a:lnTo>
                    <a:pt x="179" y="148"/>
                  </a:lnTo>
                  <a:lnTo>
                    <a:pt x="158" y="147"/>
                  </a:lnTo>
                  <a:lnTo>
                    <a:pt x="142" y="160"/>
                  </a:lnTo>
                  <a:lnTo>
                    <a:pt x="168" y="205"/>
                  </a:lnTo>
                  <a:lnTo>
                    <a:pt x="131" y="205"/>
                  </a:lnTo>
                  <a:lnTo>
                    <a:pt x="118" y="215"/>
                  </a:lnTo>
                  <a:lnTo>
                    <a:pt x="90" y="187"/>
                  </a:lnTo>
                  <a:lnTo>
                    <a:pt x="13" y="192"/>
                  </a:lnTo>
                  <a:lnTo>
                    <a:pt x="39" y="161"/>
                  </a:lnTo>
                  <a:lnTo>
                    <a:pt x="0" y="1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1" name="Freeform 777"/>
            <p:cNvSpPr>
              <a:spLocks/>
            </p:cNvSpPr>
            <p:nvPr/>
          </p:nvSpPr>
          <p:spPr bwMode="auto">
            <a:xfrm>
              <a:off x="1401" y="2569"/>
              <a:ext cx="84" cy="42"/>
            </a:xfrm>
            <a:custGeom>
              <a:avLst/>
              <a:gdLst>
                <a:gd name="T0" fmla="*/ 0 w 95"/>
                <a:gd name="T1" fmla="*/ 49 h 38"/>
                <a:gd name="T2" fmla="*/ 0 w 95"/>
                <a:gd name="T3" fmla="*/ 49 h 38"/>
                <a:gd name="T4" fmla="*/ 4 w 95"/>
                <a:gd name="T5" fmla="*/ 0 h 38"/>
                <a:gd name="T6" fmla="*/ 8 w 95"/>
                <a:gd name="T7" fmla="*/ 28 h 38"/>
                <a:gd name="T8" fmla="*/ 19 w 95"/>
                <a:gd name="T9" fmla="*/ 0 h 38"/>
                <a:gd name="T10" fmla="*/ 27 w 95"/>
                <a:gd name="T11" fmla="*/ 34 h 38"/>
                <a:gd name="T12" fmla="*/ 24 w 95"/>
                <a:gd name="T13" fmla="*/ 97 h 38"/>
                <a:gd name="T14" fmla="*/ 24 w 95"/>
                <a:gd name="T15" fmla="*/ 49 h 38"/>
                <a:gd name="T16" fmla="*/ 19 w 95"/>
                <a:gd name="T17" fmla="*/ 25 h 38"/>
                <a:gd name="T18" fmla="*/ 13 w 95"/>
                <a:gd name="T19" fmla="*/ 60 h 38"/>
                <a:gd name="T20" fmla="*/ 14 w 95"/>
                <a:gd name="T21" fmla="*/ 88 h 38"/>
                <a:gd name="T22" fmla="*/ 11 w 95"/>
                <a:gd name="T23" fmla="*/ 101 h 38"/>
                <a:gd name="T24" fmla="*/ 0 w 95"/>
                <a:gd name="T25" fmla="*/ 49 h 38"/>
                <a:gd name="T26" fmla="*/ 0 w 95"/>
                <a:gd name="T27" fmla="*/ 4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5"/>
                <a:gd name="T43" fmla="*/ 0 h 38"/>
                <a:gd name="T44" fmla="*/ 95 w 95"/>
                <a:gd name="T45" fmla="*/ 38 h 3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5" h="38">
                  <a:moveTo>
                    <a:pt x="0" y="18"/>
                  </a:moveTo>
                  <a:lnTo>
                    <a:pt x="0" y="18"/>
                  </a:lnTo>
                  <a:lnTo>
                    <a:pt x="7" y="0"/>
                  </a:lnTo>
                  <a:lnTo>
                    <a:pt x="27" y="11"/>
                  </a:lnTo>
                  <a:lnTo>
                    <a:pt x="63" y="0"/>
                  </a:lnTo>
                  <a:lnTo>
                    <a:pt x="94" y="13"/>
                  </a:lnTo>
                  <a:lnTo>
                    <a:pt x="85" y="35"/>
                  </a:lnTo>
                  <a:lnTo>
                    <a:pt x="83" y="18"/>
                  </a:lnTo>
                  <a:lnTo>
                    <a:pt x="63" y="10"/>
                  </a:lnTo>
                  <a:lnTo>
                    <a:pt x="43" y="22"/>
                  </a:lnTo>
                  <a:lnTo>
                    <a:pt x="48" y="32"/>
                  </a:lnTo>
                  <a:lnTo>
                    <a:pt x="39" y="37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2" name="Freeform 778"/>
            <p:cNvSpPr>
              <a:spLocks/>
            </p:cNvSpPr>
            <p:nvPr/>
          </p:nvSpPr>
          <p:spPr bwMode="auto">
            <a:xfrm>
              <a:off x="4712" y="2765"/>
              <a:ext cx="148" cy="126"/>
            </a:xfrm>
            <a:custGeom>
              <a:avLst/>
              <a:gdLst>
                <a:gd name="T0" fmla="*/ 0 w 164"/>
                <a:gd name="T1" fmla="*/ 0 h 115"/>
                <a:gd name="T2" fmla="*/ 0 w 164"/>
                <a:gd name="T3" fmla="*/ 0 h 115"/>
                <a:gd name="T4" fmla="*/ 1 w 164"/>
                <a:gd name="T5" fmla="*/ 237 h 115"/>
                <a:gd name="T6" fmla="*/ 11 w 164"/>
                <a:gd name="T7" fmla="*/ 241 h 115"/>
                <a:gd name="T8" fmla="*/ 19 w 164"/>
                <a:gd name="T9" fmla="*/ 177 h 115"/>
                <a:gd name="T10" fmla="*/ 31 w 164"/>
                <a:gd name="T11" fmla="*/ 210 h 115"/>
                <a:gd name="T12" fmla="*/ 39 w 164"/>
                <a:gd name="T13" fmla="*/ 266 h 115"/>
                <a:gd name="T14" fmla="*/ 58 w 164"/>
                <a:gd name="T15" fmla="*/ 285 h 115"/>
                <a:gd name="T16" fmla="*/ 38 w 164"/>
                <a:gd name="T17" fmla="*/ 176 h 115"/>
                <a:gd name="T18" fmla="*/ 38 w 164"/>
                <a:gd name="T19" fmla="*/ 125 h 115"/>
                <a:gd name="T20" fmla="*/ 29 w 164"/>
                <a:gd name="T21" fmla="*/ 105 h 115"/>
                <a:gd name="T22" fmla="*/ 19 w 164"/>
                <a:gd name="T23" fmla="*/ 43 h 115"/>
                <a:gd name="T24" fmla="*/ 0 w 164"/>
                <a:gd name="T25" fmla="*/ 0 h 115"/>
                <a:gd name="T26" fmla="*/ 0 w 164"/>
                <a:gd name="T27" fmla="*/ 0 h 1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4"/>
                <a:gd name="T43" fmla="*/ 0 h 115"/>
                <a:gd name="T44" fmla="*/ 164 w 164"/>
                <a:gd name="T45" fmla="*/ 115 h 1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4" h="115">
                  <a:moveTo>
                    <a:pt x="0" y="0"/>
                  </a:moveTo>
                  <a:lnTo>
                    <a:pt x="0" y="0"/>
                  </a:lnTo>
                  <a:lnTo>
                    <a:pt x="1" y="95"/>
                  </a:lnTo>
                  <a:lnTo>
                    <a:pt x="29" y="97"/>
                  </a:lnTo>
                  <a:lnTo>
                    <a:pt x="54" y="71"/>
                  </a:lnTo>
                  <a:lnTo>
                    <a:pt x="84" y="83"/>
                  </a:lnTo>
                  <a:lnTo>
                    <a:pt x="110" y="108"/>
                  </a:lnTo>
                  <a:lnTo>
                    <a:pt x="163" y="114"/>
                  </a:lnTo>
                  <a:lnTo>
                    <a:pt x="104" y="70"/>
                  </a:lnTo>
                  <a:lnTo>
                    <a:pt x="108" y="50"/>
                  </a:lnTo>
                  <a:lnTo>
                    <a:pt x="80" y="43"/>
                  </a:lnTo>
                  <a:lnTo>
                    <a:pt x="54" y="1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3" name="Freeform 779"/>
            <p:cNvSpPr>
              <a:spLocks/>
            </p:cNvSpPr>
            <p:nvPr/>
          </p:nvSpPr>
          <p:spPr bwMode="auto">
            <a:xfrm>
              <a:off x="4818" y="2792"/>
              <a:ext cx="64" cy="33"/>
            </a:xfrm>
            <a:custGeom>
              <a:avLst/>
              <a:gdLst>
                <a:gd name="T0" fmla="*/ 0 w 70"/>
                <a:gd name="T1" fmla="*/ 47 h 30"/>
                <a:gd name="T2" fmla="*/ 0 w 70"/>
                <a:gd name="T3" fmla="*/ 47 h 30"/>
                <a:gd name="T4" fmla="*/ 16 w 70"/>
                <a:gd name="T5" fmla="*/ 76 h 30"/>
                <a:gd name="T6" fmla="*/ 28 w 70"/>
                <a:gd name="T7" fmla="*/ 21 h 30"/>
                <a:gd name="T8" fmla="*/ 24 w 70"/>
                <a:gd name="T9" fmla="*/ 0 h 30"/>
                <a:gd name="T10" fmla="*/ 20 w 70"/>
                <a:gd name="T11" fmla="*/ 28 h 30"/>
                <a:gd name="T12" fmla="*/ 0 w 70"/>
                <a:gd name="T13" fmla="*/ 47 h 30"/>
                <a:gd name="T14" fmla="*/ 0 w 70"/>
                <a:gd name="T15" fmla="*/ 47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30"/>
                <a:gd name="T26" fmla="*/ 70 w 70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30">
                  <a:moveTo>
                    <a:pt x="0" y="18"/>
                  </a:moveTo>
                  <a:lnTo>
                    <a:pt x="0" y="18"/>
                  </a:lnTo>
                  <a:lnTo>
                    <a:pt x="41" y="29"/>
                  </a:lnTo>
                  <a:lnTo>
                    <a:pt x="69" y="8"/>
                  </a:lnTo>
                  <a:lnTo>
                    <a:pt x="57" y="0"/>
                  </a:lnTo>
                  <a:lnTo>
                    <a:pt x="49" y="11"/>
                  </a:lnTo>
                  <a:lnTo>
                    <a:pt x="0" y="18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4" name="Freeform 780"/>
            <p:cNvSpPr>
              <a:spLocks/>
            </p:cNvSpPr>
            <p:nvPr/>
          </p:nvSpPr>
          <p:spPr bwMode="auto">
            <a:xfrm>
              <a:off x="4857" y="2766"/>
              <a:ext cx="31" cy="34"/>
            </a:xfrm>
            <a:custGeom>
              <a:avLst/>
              <a:gdLst>
                <a:gd name="T0" fmla="*/ 0 w 35"/>
                <a:gd name="T1" fmla="*/ 0 h 31"/>
                <a:gd name="T2" fmla="*/ 0 w 35"/>
                <a:gd name="T3" fmla="*/ 0 h 31"/>
                <a:gd name="T4" fmla="*/ 8 w 35"/>
                <a:gd name="T5" fmla="*/ 35 h 31"/>
                <a:gd name="T6" fmla="*/ 11 w 35"/>
                <a:gd name="T7" fmla="*/ 76 h 31"/>
                <a:gd name="T8" fmla="*/ 10 w 35"/>
                <a:gd name="T9" fmla="*/ 46 h 31"/>
                <a:gd name="T10" fmla="*/ 0 w 35"/>
                <a:gd name="T11" fmla="*/ 0 h 31"/>
                <a:gd name="T12" fmla="*/ 0 w 35"/>
                <a:gd name="T13" fmla="*/ 0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1"/>
                <a:gd name="T23" fmla="*/ 35 w 35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1">
                  <a:moveTo>
                    <a:pt x="0" y="0"/>
                  </a:moveTo>
                  <a:lnTo>
                    <a:pt x="0" y="0"/>
                  </a:lnTo>
                  <a:lnTo>
                    <a:pt x="25" y="14"/>
                  </a:lnTo>
                  <a:lnTo>
                    <a:pt x="34" y="30"/>
                  </a:lnTo>
                  <a:lnTo>
                    <a:pt x="33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5" name="Freeform 781"/>
            <p:cNvSpPr>
              <a:spLocks/>
            </p:cNvSpPr>
            <p:nvPr/>
          </p:nvSpPr>
          <p:spPr bwMode="auto">
            <a:xfrm>
              <a:off x="1702" y="3036"/>
              <a:ext cx="120" cy="137"/>
            </a:xfrm>
            <a:custGeom>
              <a:avLst/>
              <a:gdLst>
                <a:gd name="T0" fmla="*/ 0 w 135"/>
                <a:gd name="T1" fmla="*/ 112 h 125"/>
                <a:gd name="T2" fmla="*/ 0 w 135"/>
                <a:gd name="T3" fmla="*/ 112 h 125"/>
                <a:gd name="T4" fmla="*/ 4 w 135"/>
                <a:gd name="T5" fmla="*/ 16 h 125"/>
                <a:gd name="T6" fmla="*/ 18 w 135"/>
                <a:gd name="T7" fmla="*/ 0 h 125"/>
                <a:gd name="T8" fmla="*/ 22 w 135"/>
                <a:gd name="T9" fmla="*/ 28 h 125"/>
                <a:gd name="T10" fmla="*/ 23 w 135"/>
                <a:gd name="T11" fmla="*/ 104 h 125"/>
                <a:gd name="T12" fmla="*/ 35 w 135"/>
                <a:gd name="T13" fmla="*/ 119 h 125"/>
                <a:gd name="T14" fmla="*/ 36 w 135"/>
                <a:gd name="T15" fmla="*/ 164 h 125"/>
                <a:gd name="T16" fmla="*/ 42 w 135"/>
                <a:gd name="T17" fmla="*/ 178 h 125"/>
                <a:gd name="T18" fmla="*/ 41 w 135"/>
                <a:gd name="T19" fmla="*/ 241 h 125"/>
                <a:gd name="T20" fmla="*/ 35 w 135"/>
                <a:gd name="T21" fmla="*/ 311 h 125"/>
                <a:gd name="T22" fmla="*/ 21 w 135"/>
                <a:gd name="T23" fmla="*/ 305 h 125"/>
                <a:gd name="T24" fmla="*/ 24 w 135"/>
                <a:gd name="T25" fmla="*/ 232 h 125"/>
                <a:gd name="T26" fmla="*/ 0 w 135"/>
                <a:gd name="T27" fmla="*/ 112 h 125"/>
                <a:gd name="T28" fmla="*/ 0 w 135"/>
                <a:gd name="T29" fmla="*/ 112 h 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5"/>
                <a:gd name="T46" fmla="*/ 0 h 125"/>
                <a:gd name="T47" fmla="*/ 135 w 135"/>
                <a:gd name="T48" fmla="*/ 125 h 1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5" h="125">
                  <a:moveTo>
                    <a:pt x="0" y="45"/>
                  </a:moveTo>
                  <a:lnTo>
                    <a:pt x="0" y="45"/>
                  </a:lnTo>
                  <a:lnTo>
                    <a:pt x="9" y="6"/>
                  </a:lnTo>
                  <a:lnTo>
                    <a:pt x="58" y="0"/>
                  </a:lnTo>
                  <a:lnTo>
                    <a:pt x="74" y="12"/>
                  </a:lnTo>
                  <a:lnTo>
                    <a:pt x="77" y="42"/>
                  </a:lnTo>
                  <a:lnTo>
                    <a:pt x="113" y="47"/>
                  </a:lnTo>
                  <a:lnTo>
                    <a:pt x="117" y="66"/>
                  </a:lnTo>
                  <a:lnTo>
                    <a:pt x="134" y="71"/>
                  </a:lnTo>
                  <a:lnTo>
                    <a:pt x="131" y="97"/>
                  </a:lnTo>
                  <a:lnTo>
                    <a:pt x="114" y="124"/>
                  </a:lnTo>
                  <a:lnTo>
                    <a:pt x="69" y="122"/>
                  </a:lnTo>
                  <a:lnTo>
                    <a:pt x="78" y="92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6" name="Freeform 782"/>
            <p:cNvSpPr>
              <a:spLocks/>
            </p:cNvSpPr>
            <p:nvPr/>
          </p:nvSpPr>
          <p:spPr bwMode="auto">
            <a:xfrm>
              <a:off x="1424" y="2726"/>
              <a:ext cx="187" cy="293"/>
            </a:xfrm>
            <a:custGeom>
              <a:avLst/>
              <a:gdLst>
                <a:gd name="T0" fmla="*/ 0 w 207"/>
                <a:gd name="T1" fmla="*/ 152 h 268"/>
                <a:gd name="T2" fmla="*/ 0 w 207"/>
                <a:gd name="T3" fmla="*/ 152 h 268"/>
                <a:gd name="T4" fmla="*/ 3 w 207"/>
                <a:gd name="T5" fmla="*/ 201 h 268"/>
                <a:gd name="T6" fmla="*/ 14 w 207"/>
                <a:gd name="T7" fmla="*/ 294 h 268"/>
                <a:gd name="T8" fmla="*/ 30 w 207"/>
                <a:gd name="T9" fmla="*/ 505 h 268"/>
                <a:gd name="T10" fmla="*/ 64 w 207"/>
                <a:gd name="T11" fmla="*/ 654 h 268"/>
                <a:gd name="T12" fmla="*/ 70 w 207"/>
                <a:gd name="T13" fmla="*/ 625 h 268"/>
                <a:gd name="T14" fmla="*/ 72 w 207"/>
                <a:gd name="T15" fmla="*/ 574 h 268"/>
                <a:gd name="T16" fmla="*/ 67 w 207"/>
                <a:gd name="T17" fmla="*/ 561 h 268"/>
                <a:gd name="T18" fmla="*/ 71 w 207"/>
                <a:gd name="T19" fmla="*/ 551 h 268"/>
                <a:gd name="T20" fmla="*/ 74 w 207"/>
                <a:gd name="T21" fmla="*/ 439 h 268"/>
                <a:gd name="T22" fmla="*/ 70 w 207"/>
                <a:gd name="T23" fmla="*/ 387 h 268"/>
                <a:gd name="T24" fmla="*/ 64 w 207"/>
                <a:gd name="T25" fmla="*/ 387 h 268"/>
                <a:gd name="T26" fmla="*/ 64 w 207"/>
                <a:gd name="T27" fmla="*/ 328 h 268"/>
                <a:gd name="T28" fmla="*/ 58 w 207"/>
                <a:gd name="T29" fmla="*/ 351 h 268"/>
                <a:gd name="T30" fmla="*/ 50 w 207"/>
                <a:gd name="T31" fmla="*/ 333 h 268"/>
                <a:gd name="T32" fmla="*/ 44 w 207"/>
                <a:gd name="T33" fmla="*/ 263 h 268"/>
                <a:gd name="T34" fmla="*/ 52 w 207"/>
                <a:gd name="T35" fmla="*/ 183 h 268"/>
                <a:gd name="T36" fmla="*/ 67 w 207"/>
                <a:gd name="T37" fmla="*/ 145 h 268"/>
                <a:gd name="T38" fmla="*/ 64 w 207"/>
                <a:gd name="T39" fmla="*/ 128 h 268"/>
                <a:gd name="T40" fmla="*/ 65 w 207"/>
                <a:gd name="T41" fmla="*/ 87 h 268"/>
                <a:gd name="T42" fmla="*/ 48 w 207"/>
                <a:gd name="T43" fmla="*/ 79 h 268"/>
                <a:gd name="T44" fmla="*/ 35 w 207"/>
                <a:gd name="T45" fmla="*/ 0 h 268"/>
                <a:gd name="T46" fmla="*/ 33 w 207"/>
                <a:gd name="T47" fmla="*/ 57 h 268"/>
                <a:gd name="T48" fmla="*/ 20 w 207"/>
                <a:gd name="T49" fmla="*/ 112 h 268"/>
                <a:gd name="T50" fmla="*/ 13 w 207"/>
                <a:gd name="T51" fmla="*/ 167 h 268"/>
                <a:gd name="T52" fmla="*/ 5 w 207"/>
                <a:gd name="T53" fmla="*/ 163 h 268"/>
                <a:gd name="T54" fmla="*/ 5 w 207"/>
                <a:gd name="T55" fmla="*/ 124 h 268"/>
                <a:gd name="T56" fmla="*/ 0 w 207"/>
                <a:gd name="T57" fmla="*/ 152 h 268"/>
                <a:gd name="T58" fmla="*/ 0 w 207"/>
                <a:gd name="T59" fmla="*/ 152 h 2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7"/>
                <a:gd name="T91" fmla="*/ 0 h 268"/>
                <a:gd name="T92" fmla="*/ 207 w 207"/>
                <a:gd name="T93" fmla="*/ 268 h 2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7" h="268">
                  <a:moveTo>
                    <a:pt x="0" y="62"/>
                  </a:moveTo>
                  <a:lnTo>
                    <a:pt x="0" y="62"/>
                  </a:lnTo>
                  <a:lnTo>
                    <a:pt x="3" y="83"/>
                  </a:lnTo>
                  <a:lnTo>
                    <a:pt x="40" y="121"/>
                  </a:lnTo>
                  <a:lnTo>
                    <a:pt x="81" y="208"/>
                  </a:lnTo>
                  <a:lnTo>
                    <a:pt x="176" y="267"/>
                  </a:lnTo>
                  <a:lnTo>
                    <a:pt x="192" y="256"/>
                  </a:lnTo>
                  <a:lnTo>
                    <a:pt x="201" y="236"/>
                  </a:lnTo>
                  <a:lnTo>
                    <a:pt x="186" y="230"/>
                  </a:lnTo>
                  <a:lnTo>
                    <a:pt x="196" y="226"/>
                  </a:lnTo>
                  <a:lnTo>
                    <a:pt x="206" y="181"/>
                  </a:lnTo>
                  <a:lnTo>
                    <a:pt x="191" y="159"/>
                  </a:lnTo>
                  <a:lnTo>
                    <a:pt x="176" y="159"/>
                  </a:lnTo>
                  <a:lnTo>
                    <a:pt x="176" y="134"/>
                  </a:lnTo>
                  <a:lnTo>
                    <a:pt x="159" y="144"/>
                  </a:lnTo>
                  <a:lnTo>
                    <a:pt x="137" y="136"/>
                  </a:lnTo>
                  <a:lnTo>
                    <a:pt x="123" y="108"/>
                  </a:lnTo>
                  <a:lnTo>
                    <a:pt x="144" y="75"/>
                  </a:lnTo>
                  <a:lnTo>
                    <a:pt x="186" y="59"/>
                  </a:lnTo>
                  <a:lnTo>
                    <a:pt x="175" y="53"/>
                  </a:lnTo>
                  <a:lnTo>
                    <a:pt x="182" y="36"/>
                  </a:lnTo>
                  <a:lnTo>
                    <a:pt x="135" y="32"/>
                  </a:lnTo>
                  <a:lnTo>
                    <a:pt x="99" y="0"/>
                  </a:lnTo>
                  <a:lnTo>
                    <a:pt x="91" y="24"/>
                  </a:lnTo>
                  <a:lnTo>
                    <a:pt x="54" y="45"/>
                  </a:lnTo>
                  <a:lnTo>
                    <a:pt x="35" y="69"/>
                  </a:lnTo>
                  <a:lnTo>
                    <a:pt x="12" y="66"/>
                  </a:lnTo>
                  <a:lnTo>
                    <a:pt x="16" y="50"/>
                  </a:lnTo>
                  <a:lnTo>
                    <a:pt x="0" y="6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7" name="Freeform 783"/>
            <p:cNvSpPr>
              <a:spLocks/>
            </p:cNvSpPr>
            <p:nvPr/>
          </p:nvSpPr>
          <p:spPr bwMode="auto">
            <a:xfrm>
              <a:off x="4358" y="2542"/>
              <a:ext cx="36" cy="47"/>
            </a:xfrm>
            <a:custGeom>
              <a:avLst/>
              <a:gdLst>
                <a:gd name="T0" fmla="*/ 0 w 40"/>
                <a:gd name="T1" fmla="*/ 103 h 43"/>
                <a:gd name="T2" fmla="*/ 0 w 40"/>
                <a:gd name="T3" fmla="*/ 103 h 43"/>
                <a:gd name="T4" fmla="*/ 10 w 40"/>
                <a:gd name="T5" fmla="*/ 52 h 43"/>
                <a:gd name="T6" fmla="*/ 13 w 40"/>
                <a:gd name="T7" fmla="*/ 0 h 43"/>
                <a:gd name="T8" fmla="*/ 0 w 40"/>
                <a:gd name="T9" fmla="*/ 103 h 43"/>
                <a:gd name="T10" fmla="*/ 0 w 40"/>
                <a:gd name="T11" fmla="*/ 103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3"/>
                <a:gd name="T20" fmla="*/ 40 w 40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3">
                  <a:moveTo>
                    <a:pt x="0" y="42"/>
                  </a:moveTo>
                  <a:lnTo>
                    <a:pt x="0" y="42"/>
                  </a:lnTo>
                  <a:lnTo>
                    <a:pt x="27" y="22"/>
                  </a:lnTo>
                  <a:lnTo>
                    <a:pt x="39" y="0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8" name="Freeform 784"/>
            <p:cNvSpPr>
              <a:spLocks/>
            </p:cNvSpPr>
            <p:nvPr/>
          </p:nvSpPr>
          <p:spPr bwMode="auto">
            <a:xfrm>
              <a:off x="4400" y="2424"/>
              <a:ext cx="60" cy="99"/>
            </a:xfrm>
            <a:custGeom>
              <a:avLst/>
              <a:gdLst>
                <a:gd name="T0" fmla="*/ 0 w 68"/>
                <a:gd name="T1" fmla="*/ 82 h 91"/>
                <a:gd name="T2" fmla="*/ 0 w 68"/>
                <a:gd name="T3" fmla="*/ 82 h 91"/>
                <a:gd name="T4" fmla="*/ 4 w 68"/>
                <a:gd name="T5" fmla="*/ 0 h 91"/>
                <a:gd name="T6" fmla="*/ 11 w 68"/>
                <a:gd name="T7" fmla="*/ 0 h 91"/>
                <a:gd name="T8" fmla="*/ 12 w 68"/>
                <a:gd name="T9" fmla="*/ 54 h 91"/>
                <a:gd name="T10" fmla="*/ 7 w 68"/>
                <a:gd name="T11" fmla="*/ 108 h 91"/>
                <a:gd name="T12" fmla="*/ 8 w 68"/>
                <a:gd name="T13" fmla="*/ 144 h 91"/>
                <a:gd name="T14" fmla="*/ 18 w 68"/>
                <a:gd name="T15" fmla="*/ 162 h 91"/>
                <a:gd name="T16" fmla="*/ 19 w 68"/>
                <a:gd name="T17" fmla="*/ 208 h 91"/>
                <a:gd name="T18" fmla="*/ 13 w 68"/>
                <a:gd name="T19" fmla="*/ 162 h 91"/>
                <a:gd name="T20" fmla="*/ 13 w 68"/>
                <a:gd name="T21" fmla="*/ 187 h 91"/>
                <a:gd name="T22" fmla="*/ 4 w 68"/>
                <a:gd name="T23" fmla="*/ 162 h 91"/>
                <a:gd name="T24" fmla="*/ 0 w 68"/>
                <a:gd name="T25" fmla="*/ 82 h 91"/>
                <a:gd name="T26" fmla="*/ 0 w 68"/>
                <a:gd name="T27" fmla="*/ 82 h 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91"/>
                <a:gd name="T44" fmla="*/ 68 w 68"/>
                <a:gd name="T45" fmla="*/ 91 h 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91">
                  <a:moveTo>
                    <a:pt x="0" y="35"/>
                  </a:moveTo>
                  <a:lnTo>
                    <a:pt x="0" y="35"/>
                  </a:lnTo>
                  <a:lnTo>
                    <a:pt x="12" y="0"/>
                  </a:lnTo>
                  <a:lnTo>
                    <a:pt x="37" y="0"/>
                  </a:lnTo>
                  <a:lnTo>
                    <a:pt x="42" y="24"/>
                  </a:lnTo>
                  <a:lnTo>
                    <a:pt x="24" y="47"/>
                  </a:lnTo>
                  <a:lnTo>
                    <a:pt x="28" y="62"/>
                  </a:lnTo>
                  <a:lnTo>
                    <a:pt x="64" y="70"/>
                  </a:lnTo>
                  <a:lnTo>
                    <a:pt x="67" y="90"/>
                  </a:lnTo>
                  <a:lnTo>
                    <a:pt x="45" y="70"/>
                  </a:lnTo>
                  <a:lnTo>
                    <a:pt x="45" y="80"/>
                  </a:lnTo>
                  <a:lnTo>
                    <a:pt x="12" y="70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9" name="Freeform 785"/>
            <p:cNvSpPr>
              <a:spLocks/>
            </p:cNvSpPr>
            <p:nvPr/>
          </p:nvSpPr>
          <p:spPr bwMode="auto">
            <a:xfrm>
              <a:off x="4404" y="2507"/>
              <a:ext cx="19" cy="22"/>
            </a:xfrm>
            <a:custGeom>
              <a:avLst/>
              <a:gdLst>
                <a:gd name="T0" fmla="*/ 0 w 20"/>
                <a:gd name="T1" fmla="*/ 0 h 20"/>
                <a:gd name="T2" fmla="*/ 0 w 20"/>
                <a:gd name="T3" fmla="*/ 0 h 20"/>
                <a:gd name="T4" fmla="*/ 9 w 20"/>
                <a:gd name="T5" fmla="*/ 0 h 20"/>
                <a:gd name="T6" fmla="*/ 10 w 20"/>
                <a:gd name="T7" fmla="*/ 4 h 20"/>
                <a:gd name="T8" fmla="*/ 10 w 20"/>
                <a:gd name="T9" fmla="*/ 48 h 20"/>
                <a:gd name="T10" fmla="*/ 0 w 20"/>
                <a:gd name="T11" fmla="*/ 0 h 20"/>
                <a:gd name="T12" fmla="*/ 0 w 20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0"/>
                <a:gd name="T23" fmla="*/ 20 w 20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0">
                  <a:moveTo>
                    <a:pt x="0" y="0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19" y="4"/>
                  </a:lnTo>
                  <a:lnTo>
                    <a:pt x="14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0" name="Freeform 786"/>
            <p:cNvSpPr>
              <a:spLocks/>
            </p:cNvSpPr>
            <p:nvPr/>
          </p:nvSpPr>
          <p:spPr bwMode="auto">
            <a:xfrm>
              <a:off x="4428" y="2532"/>
              <a:ext cx="18" cy="27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0 h 25"/>
                <a:gd name="T4" fmla="*/ 1 w 19"/>
                <a:gd name="T5" fmla="*/ 52 h 25"/>
                <a:gd name="T6" fmla="*/ 9 w 19"/>
                <a:gd name="T7" fmla="*/ 29 h 25"/>
                <a:gd name="T8" fmla="*/ 0 w 19"/>
                <a:gd name="T9" fmla="*/ 0 h 25"/>
                <a:gd name="T10" fmla="*/ 0 w 19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5"/>
                <a:gd name="T20" fmla="*/ 19 w 19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5">
                  <a:moveTo>
                    <a:pt x="0" y="0"/>
                  </a:moveTo>
                  <a:lnTo>
                    <a:pt x="0" y="0"/>
                  </a:lnTo>
                  <a:lnTo>
                    <a:pt x="1" y="24"/>
                  </a:lnTo>
                  <a:lnTo>
                    <a:pt x="18" y="1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1" name="Freeform 787"/>
            <p:cNvSpPr>
              <a:spLocks/>
            </p:cNvSpPr>
            <p:nvPr/>
          </p:nvSpPr>
          <p:spPr bwMode="auto">
            <a:xfrm>
              <a:off x="4429" y="2568"/>
              <a:ext cx="65" cy="68"/>
            </a:xfrm>
            <a:custGeom>
              <a:avLst/>
              <a:gdLst>
                <a:gd name="T0" fmla="*/ 0 w 72"/>
                <a:gd name="T1" fmla="*/ 101 h 62"/>
                <a:gd name="T2" fmla="*/ 0 w 72"/>
                <a:gd name="T3" fmla="*/ 101 h 62"/>
                <a:gd name="T4" fmla="*/ 5 w 72"/>
                <a:gd name="T5" fmla="*/ 46 h 62"/>
                <a:gd name="T6" fmla="*/ 13 w 72"/>
                <a:gd name="T7" fmla="*/ 55 h 62"/>
                <a:gd name="T8" fmla="*/ 21 w 72"/>
                <a:gd name="T9" fmla="*/ 0 h 62"/>
                <a:gd name="T10" fmla="*/ 25 w 72"/>
                <a:gd name="T11" fmla="*/ 29 h 62"/>
                <a:gd name="T12" fmla="*/ 25 w 72"/>
                <a:gd name="T13" fmla="*/ 124 h 62"/>
                <a:gd name="T14" fmla="*/ 23 w 72"/>
                <a:gd name="T15" fmla="*/ 86 h 62"/>
                <a:gd name="T16" fmla="*/ 21 w 72"/>
                <a:gd name="T17" fmla="*/ 152 h 62"/>
                <a:gd name="T18" fmla="*/ 14 w 72"/>
                <a:gd name="T19" fmla="*/ 134 h 62"/>
                <a:gd name="T20" fmla="*/ 11 w 72"/>
                <a:gd name="T21" fmla="*/ 66 h 62"/>
                <a:gd name="T22" fmla="*/ 0 w 72"/>
                <a:gd name="T23" fmla="*/ 101 h 62"/>
                <a:gd name="T24" fmla="*/ 0 w 72"/>
                <a:gd name="T25" fmla="*/ 101 h 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2"/>
                <a:gd name="T40" fmla="*/ 0 h 62"/>
                <a:gd name="T41" fmla="*/ 72 w 72"/>
                <a:gd name="T42" fmla="*/ 62 h 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2" h="62">
                  <a:moveTo>
                    <a:pt x="0" y="40"/>
                  </a:moveTo>
                  <a:lnTo>
                    <a:pt x="0" y="40"/>
                  </a:lnTo>
                  <a:lnTo>
                    <a:pt x="15" y="18"/>
                  </a:lnTo>
                  <a:lnTo>
                    <a:pt x="34" y="22"/>
                  </a:lnTo>
                  <a:lnTo>
                    <a:pt x="59" y="0"/>
                  </a:lnTo>
                  <a:lnTo>
                    <a:pt x="71" y="12"/>
                  </a:lnTo>
                  <a:lnTo>
                    <a:pt x="69" y="49"/>
                  </a:lnTo>
                  <a:lnTo>
                    <a:pt x="64" y="34"/>
                  </a:lnTo>
                  <a:lnTo>
                    <a:pt x="57" y="61"/>
                  </a:lnTo>
                  <a:lnTo>
                    <a:pt x="38" y="53"/>
                  </a:lnTo>
                  <a:lnTo>
                    <a:pt x="28" y="26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2" name="Freeform 788"/>
            <p:cNvSpPr>
              <a:spLocks/>
            </p:cNvSpPr>
            <p:nvPr/>
          </p:nvSpPr>
          <p:spPr bwMode="auto">
            <a:xfrm>
              <a:off x="4437" y="2552"/>
              <a:ext cx="17" cy="27"/>
            </a:xfrm>
            <a:custGeom>
              <a:avLst/>
              <a:gdLst>
                <a:gd name="T0" fmla="*/ 0 w 19"/>
                <a:gd name="T1" fmla="*/ 31 h 25"/>
                <a:gd name="T2" fmla="*/ 0 w 19"/>
                <a:gd name="T3" fmla="*/ 31 h 25"/>
                <a:gd name="T4" fmla="*/ 3 w 19"/>
                <a:gd name="T5" fmla="*/ 21 h 25"/>
                <a:gd name="T6" fmla="*/ 6 w 19"/>
                <a:gd name="T7" fmla="*/ 0 h 25"/>
                <a:gd name="T8" fmla="*/ 4 w 19"/>
                <a:gd name="T9" fmla="*/ 52 h 25"/>
                <a:gd name="T10" fmla="*/ 0 w 19"/>
                <a:gd name="T11" fmla="*/ 31 h 25"/>
                <a:gd name="T12" fmla="*/ 0 w 19"/>
                <a:gd name="T13" fmla="*/ 3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25"/>
                <a:gd name="T23" fmla="*/ 19 w 19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25">
                  <a:moveTo>
                    <a:pt x="0" y="15"/>
                  </a:moveTo>
                  <a:lnTo>
                    <a:pt x="0" y="15"/>
                  </a:lnTo>
                  <a:lnTo>
                    <a:pt x="3" y="10"/>
                  </a:lnTo>
                  <a:lnTo>
                    <a:pt x="18" y="0"/>
                  </a:lnTo>
                  <a:lnTo>
                    <a:pt x="11" y="24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3" name="Freeform 789"/>
            <p:cNvSpPr>
              <a:spLocks/>
            </p:cNvSpPr>
            <p:nvPr/>
          </p:nvSpPr>
          <p:spPr bwMode="auto">
            <a:xfrm>
              <a:off x="2835" y="1748"/>
              <a:ext cx="148" cy="124"/>
            </a:xfrm>
            <a:custGeom>
              <a:avLst/>
              <a:gdLst>
                <a:gd name="T0" fmla="*/ 0 w 165"/>
                <a:gd name="T1" fmla="*/ 50 h 113"/>
                <a:gd name="T2" fmla="*/ 0 w 165"/>
                <a:gd name="T3" fmla="*/ 50 h 113"/>
                <a:gd name="T4" fmla="*/ 4 w 165"/>
                <a:gd name="T5" fmla="*/ 198 h 113"/>
                <a:gd name="T6" fmla="*/ 31 w 165"/>
                <a:gd name="T7" fmla="*/ 269 h 113"/>
                <a:gd name="T8" fmla="*/ 46 w 165"/>
                <a:gd name="T9" fmla="*/ 283 h 113"/>
                <a:gd name="T10" fmla="*/ 55 w 165"/>
                <a:gd name="T11" fmla="*/ 208 h 113"/>
                <a:gd name="T12" fmla="*/ 51 w 165"/>
                <a:gd name="T13" fmla="*/ 122 h 113"/>
                <a:gd name="T14" fmla="*/ 55 w 165"/>
                <a:gd name="T15" fmla="*/ 101 h 113"/>
                <a:gd name="T16" fmla="*/ 52 w 165"/>
                <a:gd name="T17" fmla="*/ 35 h 113"/>
                <a:gd name="T18" fmla="*/ 31 w 165"/>
                <a:gd name="T19" fmla="*/ 16 h 113"/>
                <a:gd name="T20" fmla="*/ 18 w 165"/>
                <a:gd name="T21" fmla="*/ 0 h 113"/>
                <a:gd name="T22" fmla="*/ 0 w 165"/>
                <a:gd name="T23" fmla="*/ 50 h 113"/>
                <a:gd name="T24" fmla="*/ 0 w 165"/>
                <a:gd name="T25" fmla="*/ 5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5"/>
                <a:gd name="T40" fmla="*/ 0 h 113"/>
                <a:gd name="T41" fmla="*/ 165 w 165"/>
                <a:gd name="T42" fmla="*/ 113 h 11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5" h="113">
                  <a:moveTo>
                    <a:pt x="0" y="20"/>
                  </a:moveTo>
                  <a:lnTo>
                    <a:pt x="0" y="20"/>
                  </a:lnTo>
                  <a:lnTo>
                    <a:pt x="8" y="78"/>
                  </a:lnTo>
                  <a:lnTo>
                    <a:pt x="95" y="107"/>
                  </a:lnTo>
                  <a:lnTo>
                    <a:pt x="136" y="112"/>
                  </a:lnTo>
                  <a:lnTo>
                    <a:pt x="164" y="81"/>
                  </a:lnTo>
                  <a:lnTo>
                    <a:pt x="150" y="48"/>
                  </a:lnTo>
                  <a:lnTo>
                    <a:pt x="163" y="40"/>
                  </a:lnTo>
                  <a:lnTo>
                    <a:pt x="153" y="14"/>
                  </a:lnTo>
                  <a:lnTo>
                    <a:pt x="91" y="6"/>
                  </a:lnTo>
                  <a:lnTo>
                    <a:pt x="51" y="0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4" name="Freeform 790"/>
            <p:cNvSpPr>
              <a:spLocks/>
            </p:cNvSpPr>
            <p:nvPr/>
          </p:nvSpPr>
          <p:spPr bwMode="auto">
            <a:xfrm>
              <a:off x="2491" y="2014"/>
              <a:ext cx="47" cy="91"/>
            </a:xfrm>
            <a:custGeom>
              <a:avLst/>
              <a:gdLst>
                <a:gd name="T0" fmla="*/ 0 w 52"/>
                <a:gd name="T1" fmla="*/ 134 h 83"/>
                <a:gd name="T2" fmla="*/ 0 w 52"/>
                <a:gd name="T3" fmla="*/ 134 h 83"/>
                <a:gd name="T4" fmla="*/ 5 w 52"/>
                <a:gd name="T5" fmla="*/ 0 h 83"/>
                <a:gd name="T6" fmla="*/ 19 w 52"/>
                <a:gd name="T7" fmla="*/ 3 h 83"/>
                <a:gd name="T8" fmla="*/ 12 w 52"/>
                <a:gd name="T9" fmla="*/ 94 h 83"/>
                <a:gd name="T10" fmla="*/ 12 w 52"/>
                <a:gd name="T11" fmla="*/ 197 h 83"/>
                <a:gd name="T12" fmla="*/ 5 w 52"/>
                <a:gd name="T13" fmla="*/ 209 h 83"/>
                <a:gd name="T14" fmla="*/ 5 w 52"/>
                <a:gd name="T15" fmla="*/ 138 h 83"/>
                <a:gd name="T16" fmla="*/ 0 w 52"/>
                <a:gd name="T17" fmla="*/ 134 h 83"/>
                <a:gd name="T18" fmla="*/ 0 w 52"/>
                <a:gd name="T19" fmla="*/ 134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2"/>
                <a:gd name="T31" fmla="*/ 0 h 83"/>
                <a:gd name="T32" fmla="*/ 52 w 52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2" h="83">
                  <a:moveTo>
                    <a:pt x="0" y="53"/>
                  </a:moveTo>
                  <a:lnTo>
                    <a:pt x="0" y="53"/>
                  </a:lnTo>
                  <a:lnTo>
                    <a:pt x="8" y="0"/>
                  </a:lnTo>
                  <a:lnTo>
                    <a:pt x="51" y="3"/>
                  </a:lnTo>
                  <a:lnTo>
                    <a:pt x="32" y="37"/>
                  </a:lnTo>
                  <a:lnTo>
                    <a:pt x="32" y="79"/>
                  </a:lnTo>
                  <a:lnTo>
                    <a:pt x="6" y="82"/>
                  </a:lnTo>
                  <a:lnTo>
                    <a:pt x="10" y="56"/>
                  </a:lnTo>
                  <a:lnTo>
                    <a:pt x="0" y="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5" name="Freeform 791"/>
            <p:cNvSpPr>
              <a:spLocks/>
            </p:cNvSpPr>
            <p:nvPr/>
          </p:nvSpPr>
          <p:spPr bwMode="auto">
            <a:xfrm>
              <a:off x="2925" y="1888"/>
              <a:ext cx="140" cy="90"/>
            </a:xfrm>
            <a:custGeom>
              <a:avLst/>
              <a:gdLst>
                <a:gd name="T0" fmla="*/ 0 w 156"/>
                <a:gd name="T1" fmla="*/ 100 h 82"/>
                <a:gd name="T2" fmla="*/ 0 w 156"/>
                <a:gd name="T3" fmla="*/ 100 h 82"/>
                <a:gd name="T4" fmla="*/ 14 w 156"/>
                <a:gd name="T5" fmla="*/ 184 h 82"/>
                <a:gd name="T6" fmla="*/ 48 w 156"/>
                <a:gd name="T7" fmla="*/ 209 h 82"/>
                <a:gd name="T8" fmla="*/ 53 w 156"/>
                <a:gd name="T9" fmla="*/ 133 h 82"/>
                <a:gd name="T10" fmla="*/ 43 w 156"/>
                <a:gd name="T11" fmla="*/ 131 h 82"/>
                <a:gd name="T12" fmla="*/ 43 w 156"/>
                <a:gd name="T13" fmla="*/ 66 h 82"/>
                <a:gd name="T14" fmla="*/ 35 w 156"/>
                <a:gd name="T15" fmla="*/ 0 h 82"/>
                <a:gd name="T16" fmla="*/ 14 w 156"/>
                <a:gd name="T17" fmla="*/ 4 h 82"/>
                <a:gd name="T18" fmla="*/ 0 w 156"/>
                <a:gd name="T19" fmla="*/ 100 h 82"/>
                <a:gd name="T20" fmla="*/ 0 w 156"/>
                <a:gd name="T21" fmla="*/ 100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6"/>
                <a:gd name="T34" fmla="*/ 0 h 82"/>
                <a:gd name="T35" fmla="*/ 156 w 156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6" h="82">
                  <a:moveTo>
                    <a:pt x="0" y="39"/>
                  </a:moveTo>
                  <a:lnTo>
                    <a:pt x="0" y="39"/>
                  </a:lnTo>
                  <a:lnTo>
                    <a:pt x="42" y="73"/>
                  </a:lnTo>
                  <a:lnTo>
                    <a:pt x="138" y="81"/>
                  </a:lnTo>
                  <a:lnTo>
                    <a:pt x="155" y="52"/>
                  </a:lnTo>
                  <a:lnTo>
                    <a:pt x="130" y="51"/>
                  </a:lnTo>
                  <a:lnTo>
                    <a:pt x="128" y="26"/>
                  </a:lnTo>
                  <a:lnTo>
                    <a:pt x="106" y="0"/>
                  </a:lnTo>
                  <a:lnTo>
                    <a:pt x="42" y="4"/>
                  </a:lnTo>
                  <a:lnTo>
                    <a:pt x="0" y="3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6" name="Freeform 792"/>
            <p:cNvSpPr>
              <a:spLocks/>
            </p:cNvSpPr>
            <p:nvPr/>
          </p:nvSpPr>
          <p:spPr bwMode="auto">
            <a:xfrm>
              <a:off x="3139" y="2191"/>
              <a:ext cx="311" cy="282"/>
            </a:xfrm>
            <a:custGeom>
              <a:avLst/>
              <a:gdLst>
                <a:gd name="T0" fmla="*/ 0 w 347"/>
                <a:gd name="T1" fmla="*/ 164 h 258"/>
                <a:gd name="T2" fmla="*/ 0 w 347"/>
                <a:gd name="T3" fmla="*/ 164 h 258"/>
                <a:gd name="T4" fmla="*/ 4 w 347"/>
                <a:gd name="T5" fmla="*/ 106 h 258"/>
                <a:gd name="T6" fmla="*/ 8 w 347"/>
                <a:gd name="T7" fmla="*/ 120 h 258"/>
                <a:gd name="T8" fmla="*/ 14 w 347"/>
                <a:gd name="T9" fmla="*/ 86 h 258"/>
                <a:gd name="T10" fmla="*/ 18 w 347"/>
                <a:gd name="T11" fmla="*/ 62 h 258"/>
                <a:gd name="T12" fmla="*/ 12 w 347"/>
                <a:gd name="T13" fmla="*/ 23 h 258"/>
                <a:gd name="T14" fmla="*/ 24 w 347"/>
                <a:gd name="T15" fmla="*/ 0 h 258"/>
                <a:gd name="T16" fmla="*/ 48 w 347"/>
                <a:gd name="T17" fmla="*/ 72 h 258"/>
                <a:gd name="T18" fmla="*/ 49 w 347"/>
                <a:gd name="T19" fmla="*/ 95 h 258"/>
                <a:gd name="T20" fmla="*/ 56 w 347"/>
                <a:gd name="T21" fmla="*/ 114 h 258"/>
                <a:gd name="T22" fmla="*/ 60 w 347"/>
                <a:gd name="T23" fmla="*/ 131 h 258"/>
                <a:gd name="T24" fmla="*/ 65 w 347"/>
                <a:gd name="T25" fmla="*/ 120 h 258"/>
                <a:gd name="T26" fmla="*/ 74 w 347"/>
                <a:gd name="T27" fmla="*/ 139 h 258"/>
                <a:gd name="T28" fmla="*/ 89 w 347"/>
                <a:gd name="T29" fmla="*/ 282 h 258"/>
                <a:gd name="T30" fmla="*/ 90 w 347"/>
                <a:gd name="T31" fmla="*/ 292 h 258"/>
                <a:gd name="T32" fmla="*/ 96 w 347"/>
                <a:gd name="T33" fmla="*/ 349 h 258"/>
                <a:gd name="T34" fmla="*/ 114 w 347"/>
                <a:gd name="T35" fmla="*/ 364 h 258"/>
                <a:gd name="T36" fmla="*/ 115 w 347"/>
                <a:gd name="T37" fmla="*/ 387 h 258"/>
                <a:gd name="T38" fmla="*/ 111 w 347"/>
                <a:gd name="T39" fmla="*/ 462 h 258"/>
                <a:gd name="T40" fmla="*/ 96 w 347"/>
                <a:gd name="T41" fmla="*/ 501 h 258"/>
                <a:gd name="T42" fmla="*/ 78 w 347"/>
                <a:gd name="T43" fmla="*/ 525 h 258"/>
                <a:gd name="T44" fmla="*/ 64 w 347"/>
                <a:gd name="T45" fmla="*/ 626 h 258"/>
                <a:gd name="T46" fmla="*/ 64 w 347"/>
                <a:gd name="T47" fmla="*/ 586 h 258"/>
                <a:gd name="T48" fmla="*/ 52 w 347"/>
                <a:gd name="T49" fmla="*/ 566 h 258"/>
                <a:gd name="T50" fmla="*/ 43 w 347"/>
                <a:gd name="T51" fmla="*/ 599 h 258"/>
                <a:gd name="T52" fmla="*/ 34 w 347"/>
                <a:gd name="T53" fmla="*/ 480 h 258"/>
                <a:gd name="T54" fmla="*/ 25 w 347"/>
                <a:gd name="T55" fmla="*/ 439 h 258"/>
                <a:gd name="T56" fmla="*/ 20 w 347"/>
                <a:gd name="T57" fmla="*/ 319 h 258"/>
                <a:gd name="T58" fmla="*/ 0 w 347"/>
                <a:gd name="T59" fmla="*/ 164 h 258"/>
                <a:gd name="T60" fmla="*/ 0 w 347"/>
                <a:gd name="T61" fmla="*/ 164 h 2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7"/>
                <a:gd name="T94" fmla="*/ 0 h 258"/>
                <a:gd name="T95" fmla="*/ 347 w 347"/>
                <a:gd name="T96" fmla="*/ 258 h 2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7" h="258">
                  <a:moveTo>
                    <a:pt x="0" y="67"/>
                  </a:moveTo>
                  <a:lnTo>
                    <a:pt x="0" y="67"/>
                  </a:lnTo>
                  <a:lnTo>
                    <a:pt x="4" y="44"/>
                  </a:lnTo>
                  <a:lnTo>
                    <a:pt x="22" y="49"/>
                  </a:lnTo>
                  <a:lnTo>
                    <a:pt x="44" y="35"/>
                  </a:lnTo>
                  <a:lnTo>
                    <a:pt x="54" y="26"/>
                  </a:lnTo>
                  <a:lnTo>
                    <a:pt x="36" y="10"/>
                  </a:lnTo>
                  <a:lnTo>
                    <a:pt x="72" y="0"/>
                  </a:lnTo>
                  <a:lnTo>
                    <a:pt x="146" y="29"/>
                  </a:lnTo>
                  <a:lnTo>
                    <a:pt x="147" y="39"/>
                  </a:lnTo>
                  <a:lnTo>
                    <a:pt x="165" y="47"/>
                  </a:lnTo>
                  <a:lnTo>
                    <a:pt x="181" y="54"/>
                  </a:lnTo>
                  <a:lnTo>
                    <a:pt x="195" y="49"/>
                  </a:lnTo>
                  <a:lnTo>
                    <a:pt x="224" y="57"/>
                  </a:lnTo>
                  <a:lnTo>
                    <a:pt x="265" y="116"/>
                  </a:lnTo>
                  <a:lnTo>
                    <a:pt x="270" y="120"/>
                  </a:lnTo>
                  <a:lnTo>
                    <a:pt x="284" y="143"/>
                  </a:lnTo>
                  <a:lnTo>
                    <a:pt x="338" y="149"/>
                  </a:lnTo>
                  <a:lnTo>
                    <a:pt x="346" y="159"/>
                  </a:lnTo>
                  <a:lnTo>
                    <a:pt x="333" y="190"/>
                  </a:lnTo>
                  <a:lnTo>
                    <a:pt x="284" y="205"/>
                  </a:lnTo>
                  <a:lnTo>
                    <a:pt x="232" y="216"/>
                  </a:lnTo>
                  <a:lnTo>
                    <a:pt x="190" y="257"/>
                  </a:lnTo>
                  <a:lnTo>
                    <a:pt x="190" y="241"/>
                  </a:lnTo>
                  <a:lnTo>
                    <a:pt x="160" y="232"/>
                  </a:lnTo>
                  <a:lnTo>
                    <a:pt x="131" y="245"/>
                  </a:lnTo>
                  <a:lnTo>
                    <a:pt x="101" y="198"/>
                  </a:lnTo>
                  <a:lnTo>
                    <a:pt x="76" y="181"/>
                  </a:lnTo>
                  <a:lnTo>
                    <a:pt x="61" y="131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7" name="Freeform 793"/>
            <p:cNvSpPr>
              <a:spLocks/>
            </p:cNvSpPr>
            <p:nvPr/>
          </p:nvSpPr>
          <p:spPr bwMode="auto">
            <a:xfrm>
              <a:off x="2917" y="1130"/>
              <a:ext cx="2522" cy="882"/>
            </a:xfrm>
            <a:custGeom>
              <a:avLst/>
              <a:gdLst>
                <a:gd name="T0" fmla="*/ 11 w 2807"/>
                <a:gd name="T1" fmla="*/ 1235 h 807"/>
                <a:gd name="T2" fmla="*/ 49 w 2807"/>
                <a:gd name="T3" fmla="*/ 1095 h 807"/>
                <a:gd name="T4" fmla="*/ 59 w 2807"/>
                <a:gd name="T5" fmla="*/ 680 h 807"/>
                <a:gd name="T6" fmla="*/ 75 w 2807"/>
                <a:gd name="T7" fmla="*/ 575 h 807"/>
                <a:gd name="T8" fmla="*/ 85 w 2807"/>
                <a:gd name="T9" fmla="*/ 860 h 807"/>
                <a:gd name="T10" fmla="*/ 119 w 2807"/>
                <a:gd name="T11" fmla="*/ 860 h 807"/>
                <a:gd name="T12" fmla="*/ 153 w 2807"/>
                <a:gd name="T13" fmla="*/ 661 h 807"/>
                <a:gd name="T14" fmla="*/ 198 w 2807"/>
                <a:gd name="T15" fmla="*/ 648 h 807"/>
                <a:gd name="T16" fmla="*/ 274 w 2807"/>
                <a:gd name="T17" fmla="*/ 647 h 807"/>
                <a:gd name="T18" fmla="*/ 274 w 2807"/>
                <a:gd name="T19" fmla="*/ 416 h 807"/>
                <a:gd name="T20" fmla="*/ 304 w 2807"/>
                <a:gd name="T21" fmla="*/ 628 h 807"/>
                <a:gd name="T22" fmla="*/ 308 w 2807"/>
                <a:gd name="T23" fmla="*/ 614 h 807"/>
                <a:gd name="T24" fmla="*/ 330 w 2807"/>
                <a:gd name="T25" fmla="*/ 644 h 807"/>
                <a:gd name="T26" fmla="*/ 314 w 2807"/>
                <a:gd name="T27" fmla="*/ 367 h 807"/>
                <a:gd name="T28" fmla="*/ 332 w 2807"/>
                <a:gd name="T29" fmla="*/ 380 h 807"/>
                <a:gd name="T30" fmla="*/ 343 w 2807"/>
                <a:gd name="T31" fmla="*/ 297 h 807"/>
                <a:gd name="T32" fmla="*/ 412 w 2807"/>
                <a:gd name="T33" fmla="*/ 120 h 807"/>
                <a:gd name="T34" fmla="*/ 459 w 2807"/>
                <a:gd name="T35" fmla="*/ 86 h 807"/>
                <a:gd name="T36" fmla="*/ 515 w 2807"/>
                <a:gd name="T37" fmla="*/ 73 h 807"/>
                <a:gd name="T38" fmla="*/ 491 w 2807"/>
                <a:gd name="T39" fmla="*/ 342 h 807"/>
                <a:gd name="T40" fmla="*/ 528 w 2807"/>
                <a:gd name="T41" fmla="*/ 320 h 807"/>
                <a:gd name="T42" fmla="*/ 583 w 2807"/>
                <a:gd name="T43" fmla="*/ 334 h 807"/>
                <a:gd name="T44" fmla="*/ 642 w 2807"/>
                <a:gd name="T45" fmla="*/ 438 h 807"/>
                <a:gd name="T46" fmla="*/ 735 w 2807"/>
                <a:gd name="T47" fmla="*/ 412 h 807"/>
                <a:gd name="T48" fmla="*/ 799 w 2807"/>
                <a:gd name="T49" fmla="*/ 569 h 807"/>
                <a:gd name="T50" fmla="*/ 846 w 2807"/>
                <a:gd name="T51" fmla="*/ 553 h 807"/>
                <a:gd name="T52" fmla="*/ 940 w 2807"/>
                <a:gd name="T53" fmla="*/ 707 h 807"/>
                <a:gd name="T54" fmla="*/ 947 w 2807"/>
                <a:gd name="T55" fmla="*/ 862 h 807"/>
                <a:gd name="T56" fmla="*/ 911 w 2807"/>
                <a:gd name="T57" fmla="*/ 757 h 807"/>
                <a:gd name="T58" fmla="*/ 900 w 2807"/>
                <a:gd name="T59" fmla="*/ 941 h 807"/>
                <a:gd name="T60" fmla="*/ 825 w 2807"/>
                <a:gd name="T61" fmla="*/ 1119 h 807"/>
                <a:gd name="T62" fmla="*/ 810 w 2807"/>
                <a:gd name="T63" fmla="*/ 1308 h 807"/>
                <a:gd name="T64" fmla="*/ 781 w 2807"/>
                <a:gd name="T65" fmla="*/ 1516 h 807"/>
                <a:gd name="T66" fmla="*/ 810 w 2807"/>
                <a:gd name="T67" fmla="*/ 1063 h 807"/>
                <a:gd name="T68" fmla="*/ 775 w 2807"/>
                <a:gd name="T69" fmla="*/ 1024 h 807"/>
                <a:gd name="T70" fmla="*/ 728 w 2807"/>
                <a:gd name="T71" fmla="*/ 1154 h 807"/>
                <a:gd name="T72" fmla="*/ 671 w 2807"/>
                <a:gd name="T73" fmla="*/ 1416 h 807"/>
                <a:gd name="T74" fmla="*/ 687 w 2807"/>
                <a:gd name="T75" fmla="*/ 1501 h 807"/>
                <a:gd name="T76" fmla="*/ 625 w 2807"/>
                <a:gd name="T77" fmla="*/ 1937 h 807"/>
                <a:gd name="T78" fmla="*/ 608 w 2807"/>
                <a:gd name="T79" fmla="*/ 1621 h 807"/>
                <a:gd name="T80" fmla="*/ 544 w 2807"/>
                <a:gd name="T81" fmla="*/ 1607 h 807"/>
                <a:gd name="T82" fmla="*/ 441 w 2807"/>
                <a:gd name="T83" fmla="*/ 1538 h 807"/>
                <a:gd name="T84" fmla="*/ 345 w 2807"/>
                <a:gd name="T85" fmla="*/ 1607 h 807"/>
                <a:gd name="T86" fmla="*/ 311 w 2807"/>
                <a:gd name="T87" fmla="*/ 1542 h 807"/>
                <a:gd name="T88" fmla="*/ 247 w 2807"/>
                <a:gd name="T89" fmla="*/ 1354 h 807"/>
                <a:gd name="T90" fmla="*/ 204 w 2807"/>
                <a:gd name="T91" fmla="*/ 1410 h 807"/>
                <a:gd name="T92" fmla="*/ 211 w 2807"/>
                <a:gd name="T93" fmla="*/ 1542 h 807"/>
                <a:gd name="T94" fmla="*/ 188 w 2807"/>
                <a:gd name="T95" fmla="*/ 1532 h 807"/>
                <a:gd name="T96" fmla="*/ 151 w 2807"/>
                <a:gd name="T97" fmla="*/ 1561 h 807"/>
                <a:gd name="T98" fmla="*/ 147 w 2807"/>
                <a:gd name="T99" fmla="*/ 1691 h 807"/>
                <a:gd name="T100" fmla="*/ 161 w 2807"/>
                <a:gd name="T101" fmla="*/ 1791 h 807"/>
                <a:gd name="T102" fmla="*/ 149 w 2807"/>
                <a:gd name="T103" fmla="*/ 1930 h 807"/>
                <a:gd name="T104" fmla="*/ 118 w 2807"/>
                <a:gd name="T105" fmla="*/ 1859 h 807"/>
                <a:gd name="T106" fmla="*/ 112 w 2807"/>
                <a:gd name="T107" fmla="*/ 1684 h 807"/>
                <a:gd name="T108" fmla="*/ 76 w 2807"/>
                <a:gd name="T109" fmla="*/ 1541 h 807"/>
                <a:gd name="T110" fmla="*/ 66 w 2807"/>
                <a:gd name="T111" fmla="*/ 1470 h 807"/>
                <a:gd name="T112" fmla="*/ 43 w 2807"/>
                <a:gd name="T113" fmla="*/ 1357 h 807"/>
                <a:gd name="T114" fmla="*/ 25 w 2807"/>
                <a:gd name="T115" fmla="*/ 1402 h 8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07"/>
                <a:gd name="T175" fmla="*/ 0 h 807"/>
                <a:gd name="T176" fmla="*/ 2807 w 2807"/>
                <a:gd name="T177" fmla="*/ 807 h 80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07" h="807">
                  <a:moveTo>
                    <a:pt x="0" y="572"/>
                  </a:moveTo>
                  <a:lnTo>
                    <a:pt x="0" y="572"/>
                  </a:lnTo>
                  <a:lnTo>
                    <a:pt x="22" y="553"/>
                  </a:lnTo>
                  <a:lnTo>
                    <a:pt x="15" y="561"/>
                  </a:lnTo>
                  <a:lnTo>
                    <a:pt x="25" y="564"/>
                  </a:lnTo>
                  <a:lnTo>
                    <a:pt x="22" y="526"/>
                  </a:lnTo>
                  <a:lnTo>
                    <a:pt x="31" y="508"/>
                  </a:lnTo>
                  <a:lnTo>
                    <a:pt x="45" y="505"/>
                  </a:lnTo>
                  <a:lnTo>
                    <a:pt x="72" y="522"/>
                  </a:lnTo>
                  <a:lnTo>
                    <a:pt x="78" y="490"/>
                  </a:lnTo>
                  <a:lnTo>
                    <a:pt x="67" y="491"/>
                  </a:lnTo>
                  <a:lnTo>
                    <a:pt x="63" y="473"/>
                  </a:lnTo>
                  <a:lnTo>
                    <a:pt x="174" y="456"/>
                  </a:lnTo>
                  <a:lnTo>
                    <a:pt x="145" y="450"/>
                  </a:lnTo>
                  <a:lnTo>
                    <a:pt x="147" y="440"/>
                  </a:lnTo>
                  <a:lnTo>
                    <a:pt x="131" y="444"/>
                  </a:lnTo>
                  <a:lnTo>
                    <a:pt x="194" y="396"/>
                  </a:lnTo>
                  <a:lnTo>
                    <a:pt x="165" y="346"/>
                  </a:lnTo>
                  <a:lnTo>
                    <a:pt x="173" y="323"/>
                  </a:lnTo>
                  <a:lnTo>
                    <a:pt x="155" y="295"/>
                  </a:lnTo>
                  <a:lnTo>
                    <a:pt x="169" y="280"/>
                  </a:lnTo>
                  <a:lnTo>
                    <a:pt x="145" y="260"/>
                  </a:lnTo>
                  <a:lnTo>
                    <a:pt x="153" y="243"/>
                  </a:lnTo>
                  <a:lnTo>
                    <a:pt x="184" y="223"/>
                  </a:lnTo>
                  <a:lnTo>
                    <a:pt x="200" y="221"/>
                  </a:lnTo>
                  <a:lnTo>
                    <a:pt x="221" y="225"/>
                  </a:lnTo>
                  <a:lnTo>
                    <a:pt x="203" y="229"/>
                  </a:lnTo>
                  <a:lnTo>
                    <a:pt x="217" y="237"/>
                  </a:lnTo>
                  <a:lnTo>
                    <a:pt x="265" y="240"/>
                  </a:lnTo>
                  <a:lnTo>
                    <a:pt x="352" y="280"/>
                  </a:lnTo>
                  <a:lnTo>
                    <a:pt x="354" y="300"/>
                  </a:lnTo>
                  <a:lnTo>
                    <a:pt x="317" y="317"/>
                  </a:lnTo>
                  <a:lnTo>
                    <a:pt x="200" y="293"/>
                  </a:lnTo>
                  <a:lnTo>
                    <a:pt x="249" y="322"/>
                  </a:lnTo>
                  <a:lnTo>
                    <a:pt x="248" y="354"/>
                  </a:lnTo>
                  <a:lnTo>
                    <a:pt x="294" y="372"/>
                  </a:lnTo>
                  <a:lnTo>
                    <a:pt x="307" y="369"/>
                  </a:lnTo>
                  <a:lnTo>
                    <a:pt x="300" y="354"/>
                  </a:lnTo>
                  <a:lnTo>
                    <a:pt x="278" y="349"/>
                  </a:lnTo>
                  <a:lnTo>
                    <a:pt x="283" y="338"/>
                  </a:lnTo>
                  <a:lnTo>
                    <a:pt x="305" y="351"/>
                  </a:lnTo>
                  <a:lnTo>
                    <a:pt x="350" y="354"/>
                  </a:lnTo>
                  <a:lnTo>
                    <a:pt x="330" y="328"/>
                  </a:lnTo>
                  <a:lnTo>
                    <a:pt x="373" y="306"/>
                  </a:lnTo>
                  <a:lnTo>
                    <a:pt x="403" y="322"/>
                  </a:lnTo>
                  <a:lnTo>
                    <a:pt x="402" y="262"/>
                  </a:lnTo>
                  <a:lnTo>
                    <a:pt x="389" y="252"/>
                  </a:lnTo>
                  <a:lnTo>
                    <a:pt x="440" y="266"/>
                  </a:lnTo>
                  <a:lnTo>
                    <a:pt x="443" y="273"/>
                  </a:lnTo>
                  <a:lnTo>
                    <a:pt x="416" y="284"/>
                  </a:lnTo>
                  <a:lnTo>
                    <a:pt x="443" y="303"/>
                  </a:lnTo>
                  <a:lnTo>
                    <a:pt x="466" y="280"/>
                  </a:lnTo>
                  <a:lnTo>
                    <a:pt x="561" y="245"/>
                  </a:lnTo>
                  <a:lnTo>
                    <a:pt x="575" y="243"/>
                  </a:lnTo>
                  <a:lnTo>
                    <a:pt x="561" y="249"/>
                  </a:lnTo>
                  <a:lnTo>
                    <a:pt x="577" y="267"/>
                  </a:lnTo>
                  <a:lnTo>
                    <a:pt x="645" y="243"/>
                  </a:lnTo>
                  <a:lnTo>
                    <a:pt x="661" y="261"/>
                  </a:lnTo>
                  <a:lnTo>
                    <a:pt x="676" y="248"/>
                  </a:lnTo>
                  <a:lnTo>
                    <a:pt x="669" y="228"/>
                  </a:lnTo>
                  <a:lnTo>
                    <a:pt x="677" y="222"/>
                  </a:lnTo>
                  <a:lnTo>
                    <a:pt x="730" y="232"/>
                  </a:lnTo>
                  <a:lnTo>
                    <a:pt x="799" y="266"/>
                  </a:lnTo>
                  <a:lnTo>
                    <a:pt x="813" y="249"/>
                  </a:lnTo>
                  <a:lnTo>
                    <a:pt x="797" y="232"/>
                  </a:lnTo>
                  <a:lnTo>
                    <a:pt x="778" y="227"/>
                  </a:lnTo>
                  <a:lnTo>
                    <a:pt x="785" y="201"/>
                  </a:lnTo>
                  <a:lnTo>
                    <a:pt x="771" y="197"/>
                  </a:lnTo>
                  <a:lnTo>
                    <a:pt x="776" y="185"/>
                  </a:lnTo>
                  <a:lnTo>
                    <a:pt x="800" y="171"/>
                  </a:lnTo>
                  <a:lnTo>
                    <a:pt x="817" y="139"/>
                  </a:lnTo>
                  <a:lnTo>
                    <a:pt x="852" y="140"/>
                  </a:lnTo>
                  <a:lnTo>
                    <a:pt x="869" y="144"/>
                  </a:lnTo>
                  <a:lnTo>
                    <a:pt x="856" y="179"/>
                  </a:lnTo>
                  <a:lnTo>
                    <a:pt x="872" y="195"/>
                  </a:lnTo>
                  <a:lnTo>
                    <a:pt x="866" y="243"/>
                  </a:lnTo>
                  <a:lnTo>
                    <a:pt x="885" y="259"/>
                  </a:lnTo>
                  <a:lnTo>
                    <a:pt x="878" y="276"/>
                  </a:lnTo>
                  <a:lnTo>
                    <a:pt x="850" y="289"/>
                  </a:lnTo>
                  <a:lnTo>
                    <a:pt x="859" y="295"/>
                  </a:lnTo>
                  <a:lnTo>
                    <a:pt x="824" y="302"/>
                  </a:lnTo>
                  <a:lnTo>
                    <a:pt x="861" y="314"/>
                  </a:lnTo>
                  <a:lnTo>
                    <a:pt x="905" y="276"/>
                  </a:lnTo>
                  <a:lnTo>
                    <a:pt x="900" y="252"/>
                  </a:lnTo>
                  <a:lnTo>
                    <a:pt x="913" y="249"/>
                  </a:lnTo>
                  <a:lnTo>
                    <a:pt x="936" y="245"/>
                  </a:lnTo>
                  <a:lnTo>
                    <a:pt x="947" y="258"/>
                  </a:lnTo>
                  <a:lnTo>
                    <a:pt x="946" y="276"/>
                  </a:lnTo>
                  <a:lnTo>
                    <a:pt x="974" y="281"/>
                  </a:lnTo>
                  <a:lnTo>
                    <a:pt x="952" y="275"/>
                  </a:lnTo>
                  <a:lnTo>
                    <a:pt x="962" y="265"/>
                  </a:lnTo>
                  <a:lnTo>
                    <a:pt x="953" y="249"/>
                  </a:lnTo>
                  <a:lnTo>
                    <a:pt x="890" y="239"/>
                  </a:lnTo>
                  <a:lnTo>
                    <a:pt x="900" y="202"/>
                  </a:lnTo>
                  <a:lnTo>
                    <a:pt x="877" y="179"/>
                  </a:lnTo>
                  <a:lnTo>
                    <a:pt x="910" y="158"/>
                  </a:lnTo>
                  <a:lnTo>
                    <a:pt x="905" y="143"/>
                  </a:lnTo>
                  <a:lnTo>
                    <a:pt x="919" y="151"/>
                  </a:lnTo>
                  <a:lnTo>
                    <a:pt x="913" y="180"/>
                  </a:lnTo>
                  <a:lnTo>
                    <a:pt x="922" y="185"/>
                  </a:lnTo>
                  <a:lnTo>
                    <a:pt x="966" y="194"/>
                  </a:lnTo>
                  <a:lnTo>
                    <a:pt x="926" y="169"/>
                  </a:lnTo>
                  <a:lnTo>
                    <a:pt x="957" y="170"/>
                  </a:lnTo>
                  <a:lnTo>
                    <a:pt x="950" y="160"/>
                  </a:lnTo>
                  <a:lnTo>
                    <a:pt x="966" y="156"/>
                  </a:lnTo>
                  <a:lnTo>
                    <a:pt x="1044" y="174"/>
                  </a:lnTo>
                  <a:lnTo>
                    <a:pt x="1030" y="188"/>
                  </a:lnTo>
                  <a:lnTo>
                    <a:pt x="1029" y="207"/>
                  </a:lnTo>
                  <a:lnTo>
                    <a:pt x="1044" y="218"/>
                  </a:lnTo>
                  <a:lnTo>
                    <a:pt x="1052" y="174"/>
                  </a:lnTo>
                  <a:lnTo>
                    <a:pt x="1009" y="153"/>
                  </a:lnTo>
                  <a:lnTo>
                    <a:pt x="1000" y="123"/>
                  </a:lnTo>
                  <a:lnTo>
                    <a:pt x="1101" y="112"/>
                  </a:lnTo>
                  <a:lnTo>
                    <a:pt x="1089" y="85"/>
                  </a:lnTo>
                  <a:lnTo>
                    <a:pt x="1101" y="91"/>
                  </a:lnTo>
                  <a:lnTo>
                    <a:pt x="1118" y="81"/>
                  </a:lnTo>
                  <a:lnTo>
                    <a:pt x="1106" y="77"/>
                  </a:lnTo>
                  <a:lnTo>
                    <a:pt x="1212" y="55"/>
                  </a:lnTo>
                  <a:lnTo>
                    <a:pt x="1203" y="49"/>
                  </a:lnTo>
                  <a:lnTo>
                    <a:pt x="1251" y="46"/>
                  </a:lnTo>
                  <a:lnTo>
                    <a:pt x="1250" y="54"/>
                  </a:lnTo>
                  <a:lnTo>
                    <a:pt x="1263" y="54"/>
                  </a:lnTo>
                  <a:lnTo>
                    <a:pt x="1298" y="44"/>
                  </a:lnTo>
                  <a:lnTo>
                    <a:pt x="1315" y="50"/>
                  </a:lnTo>
                  <a:lnTo>
                    <a:pt x="1300" y="37"/>
                  </a:lnTo>
                  <a:lnTo>
                    <a:pt x="1339" y="35"/>
                  </a:lnTo>
                  <a:lnTo>
                    <a:pt x="1341" y="19"/>
                  </a:lnTo>
                  <a:lnTo>
                    <a:pt x="1388" y="0"/>
                  </a:lnTo>
                  <a:lnTo>
                    <a:pt x="1421" y="11"/>
                  </a:lnTo>
                  <a:lnTo>
                    <a:pt x="1392" y="22"/>
                  </a:lnTo>
                  <a:lnTo>
                    <a:pt x="1440" y="22"/>
                  </a:lnTo>
                  <a:lnTo>
                    <a:pt x="1421" y="37"/>
                  </a:lnTo>
                  <a:lnTo>
                    <a:pt x="1502" y="30"/>
                  </a:lnTo>
                  <a:lnTo>
                    <a:pt x="1547" y="54"/>
                  </a:lnTo>
                  <a:lnTo>
                    <a:pt x="1540" y="62"/>
                  </a:lnTo>
                  <a:lnTo>
                    <a:pt x="1525" y="58"/>
                  </a:lnTo>
                  <a:lnTo>
                    <a:pt x="1546" y="65"/>
                  </a:lnTo>
                  <a:lnTo>
                    <a:pt x="1536" y="79"/>
                  </a:lnTo>
                  <a:lnTo>
                    <a:pt x="1388" y="150"/>
                  </a:lnTo>
                  <a:lnTo>
                    <a:pt x="1435" y="141"/>
                  </a:lnTo>
                  <a:lnTo>
                    <a:pt x="1426" y="132"/>
                  </a:lnTo>
                  <a:lnTo>
                    <a:pt x="1500" y="119"/>
                  </a:lnTo>
                  <a:lnTo>
                    <a:pt x="1480" y="120"/>
                  </a:lnTo>
                  <a:lnTo>
                    <a:pt x="1484" y="109"/>
                  </a:lnTo>
                  <a:lnTo>
                    <a:pt x="1525" y="119"/>
                  </a:lnTo>
                  <a:lnTo>
                    <a:pt x="1531" y="109"/>
                  </a:lnTo>
                  <a:lnTo>
                    <a:pt x="1541" y="132"/>
                  </a:lnTo>
                  <a:lnTo>
                    <a:pt x="1562" y="133"/>
                  </a:lnTo>
                  <a:lnTo>
                    <a:pt x="1542" y="124"/>
                  </a:lnTo>
                  <a:lnTo>
                    <a:pt x="1581" y="118"/>
                  </a:lnTo>
                  <a:lnTo>
                    <a:pt x="1629" y="123"/>
                  </a:lnTo>
                  <a:lnTo>
                    <a:pt x="1625" y="132"/>
                  </a:lnTo>
                  <a:lnTo>
                    <a:pt x="1666" y="139"/>
                  </a:lnTo>
                  <a:lnTo>
                    <a:pt x="1701" y="137"/>
                  </a:lnTo>
                  <a:lnTo>
                    <a:pt x="1703" y="115"/>
                  </a:lnTo>
                  <a:lnTo>
                    <a:pt x="1714" y="113"/>
                  </a:lnTo>
                  <a:lnTo>
                    <a:pt x="1806" y="137"/>
                  </a:lnTo>
                  <a:lnTo>
                    <a:pt x="1793" y="174"/>
                  </a:lnTo>
                  <a:lnTo>
                    <a:pt x="1835" y="201"/>
                  </a:lnTo>
                  <a:lnTo>
                    <a:pt x="1859" y="165"/>
                  </a:lnTo>
                  <a:lnTo>
                    <a:pt x="1874" y="180"/>
                  </a:lnTo>
                  <a:lnTo>
                    <a:pt x="1904" y="174"/>
                  </a:lnTo>
                  <a:lnTo>
                    <a:pt x="1945" y="188"/>
                  </a:lnTo>
                  <a:lnTo>
                    <a:pt x="1978" y="180"/>
                  </a:lnTo>
                  <a:lnTo>
                    <a:pt x="1975" y="165"/>
                  </a:lnTo>
                  <a:lnTo>
                    <a:pt x="1997" y="142"/>
                  </a:lnTo>
                  <a:lnTo>
                    <a:pt x="2134" y="158"/>
                  </a:lnTo>
                  <a:lnTo>
                    <a:pt x="2143" y="169"/>
                  </a:lnTo>
                  <a:lnTo>
                    <a:pt x="2125" y="174"/>
                  </a:lnTo>
                  <a:lnTo>
                    <a:pt x="2169" y="180"/>
                  </a:lnTo>
                  <a:lnTo>
                    <a:pt x="2186" y="197"/>
                  </a:lnTo>
                  <a:lnTo>
                    <a:pt x="2288" y="194"/>
                  </a:lnTo>
                  <a:lnTo>
                    <a:pt x="2307" y="207"/>
                  </a:lnTo>
                  <a:lnTo>
                    <a:pt x="2300" y="223"/>
                  </a:lnTo>
                  <a:lnTo>
                    <a:pt x="2331" y="234"/>
                  </a:lnTo>
                  <a:lnTo>
                    <a:pt x="2346" y="225"/>
                  </a:lnTo>
                  <a:lnTo>
                    <a:pt x="2419" y="233"/>
                  </a:lnTo>
                  <a:lnTo>
                    <a:pt x="2434" y="223"/>
                  </a:lnTo>
                  <a:lnTo>
                    <a:pt x="2443" y="238"/>
                  </a:lnTo>
                  <a:lnTo>
                    <a:pt x="2474" y="250"/>
                  </a:lnTo>
                  <a:lnTo>
                    <a:pt x="2487" y="241"/>
                  </a:lnTo>
                  <a:lnTo>
                    <a:pt x="2473" y="228"/>
                  </a:lnTo>
                  <a:lnTo>
                    <a:pt x="2481" y="218"/>
                  </a:lnTo>
                  <a:lnTo>
                    <a:pt x="2610" y="234"/>
                  </a:lnTo>
                  <a:lnTo>
                    <a:pt x="2694" y="277"/>
                  </a:lnTo>
                  <a:lnTo>
                    <a:pt x="2711" y="277"/>
                  </a:lnTo>
                  <a:lnTo>
                    <a:pt x="2734" y="311"/>
                  </a:lnTo>
                  <a:lnTo>
                    <a:pt x="2724" y="293"/>
                  </a:lnTo>
                  <a:lnTo>
                    <a:pt x="2739" y="291"/>
                  </a:lnTo>
                  <a:lnTo>
                    <a:pt x="2746" y="298"/>
                  </a:lnTo>
                  <a:lnTo>
                    <a:pt x="2771" y="295"/>
                  </a:lnTo>
                  <a:lnTo>
                    <a:pt x="2806" y="316"/>
                  </a:lnTo>
                  <a:lnTo>
                    <a:pt x="2756" y="337"/>
                  </a:lnTo>
                  <a:lnTo>
                    <a:pt x="2766" y="344"/>
                  </a:lnTo>
                  <a:lnTo>
                    <a:pt x="2748" y="347"/>
                  </a:lnTo>
                  <a:lnTo>
                    <a:pt x="2763" y="356"/>
                  </a:lnTo>
                  <a:lnTo>
                    <a:pt x="2734" y="356"/>
                  </a:lnTo>
                  <a:lnTo>
                    <a:pt x="2724" y="344"/>
                  </a:lnTo>
                  <a:lnTo>
                    <a:pt x="2712" y="348"/>
                  </a:lnTo>
                  <a:lnTo>
                    <a:pt x="2693" y="328"/>
                  </a:lnTo>
                  <a:lnTo>
                    <a:pt x="2660" y="329"/>
                  </a:lnTo>
                  <a:lnTo>
                    <a:pt x="2651" y="317"/>
                  </a:lnTo>
                  <a:lnTo>
                    <a:pt x="2660" y="311"/>
                  </a:lnTo>
                  <a:lnTo>
                    <a:pt x="2646" y="311"/>
                  </a:lnTo>
                  <a:lnTo>
                    <a:pt x="2636" y="316"/>
                  </a:lnTo>
                  <a:lnTo>
                    <a:pt x="2648" y="330"/>
                  </a:lnTo>
                  <a:lnTo>
                    <a:pt x="2641" y="338"/>
                  </a:lnTo>
                  <a:lnTo>
                    <a:pt x="2612" y="353"/>
                  </a:lnTo>
                  <a:lnTo>
                    <a:pt x="2593" y="349"/>
                  </a:lnTo>
                  <a:lnTo>
                    <a:pt x="2625" y="388"/>
                  </a:lnTo>
                  <a:lnTo>
                    <a:pt x="2619" y="404"/>
                  </a:lnTo>
                  <a:lnTo>
                    <a:pt x="2587" y="392"/>
                  </a:lnTo>
                  <a:lnTo>
                    <a:pt x="2588" y="399"/>
                  </a:lnTo>
                  <a:lnTo>
                    <a:pt x="2529" y="418"/>
                  </a:lnTo>
                  <a:lnTo>
                    <a:pt x="2476" y="459"/>
                  </a:lnTo>
                  <a:lnTo>
                    <a:pt x="2440" y="443"/>
                  </a:lnTo>
                  <a:lnTo>
                    <a:pt x="2407" y="459"/>
                  </a:lnTo>
                  <a:lnTo>
                    <a:pt x="2407" y="444"/>
                  </a:lnTo>
                  <a:lnTo>
                    <a:pt x="2389" y="460"/>
                  </a:lnTo>
                  <a:lnTo>
                    <a:pt x="2365" y="459"/>
                  </a:lnTo>
                  <a:lnTo>
                    <a:pt x="2341" y="497"/>
                  </a:lnTo>
                  <a:lnTo>
                    <a:pt x="2359" y="505"/>
                  </a:lnTo>
                  <a:lnTo>
                    <a:pt x="2351" y="519"/>
                  </a:lnTo>
                  <a:lnTo>
                    <a:pt x="2361" y="538"/>
                  </a:lnTo>
                  <a:lnTo>
                    <a:pt x="2345" y="534"/>
                  </a:lnTo>
                  <a:lnTo>
                    <a:pt x="2335" y="552"/>
                  </a:lnTo>
                  <a:lnTo>
                    <a:pt x="2342" y="568"/>
                  </a:lnTo>
                  <a:lnTo>
                    <a:pt x="2305" y="581"/>
                  </a:lnTo>
                  <a:lnTo>
                    <a:pt x="2307" y="599"/>
                  </a:lnTo>
                  <a:lnTo>
                    <a:pt x="2284" y="603"/>
                  </a:lnTo>
                  <a:lnTo>
                    <a:pt x="2278" y="623"/>
                  </a:lnTo>
                  <a:lnTo>
                    <a:pt x="2256" y="644"/>
                  </a:lnTo>
                  <a:lnTo>
                    <a:pt x="2237" y="568"/>
                  </a:lnTo>
                  <a:lnTo>
                    <a:pt x="2239" y="527"/>
                  </a:lnTo>
                  <a:lnTo>
                    <a:pt x="2256" y="503"/>
                  </a:lnTo>
                  <a:lnTo>
                    <a:pt x="2281" y="498"/>
                  </a:lnTo>
                  <a:lnTo>
                    <a:pt x="2339" y="447"/>
                  </a:lnTo>
                  <a:lnTo>
                    <a:pt x="2366" y="437"/>
                  </a:lnTo>
                  <a:lnTo>
                    <a:pt x="2376" y="407"/>
                  </a:lnTo>
                  <a:lnTo>
                    <a:pt x="2389" y="399"/>
                  </a:lnTo>
                  <a:lnTo>
                    <a:pt x="2365" y="399"/>
                  </a:lnTo>
                  <a:lnTo>
                    <a:pt x="2359" y="423"/>
                  </a:lnTo>
                  <a:lnTo>
                    <a:pt x="2309" y="444"/>
                  </a:lnTo>
                  <a:lnTo>
                    <a:pt x="2314" y="413"/>
                  </a:lnTo>
                  <a:lnTo>
                    <a:pt x="2262" y="420"/>
                  </a:lnTo>
                  <a:lnTo>
                    <a:pt x="2212" y="459"/>
                  </a:lnTo>
                  <a:lnTo>
                    <a:pt x="2221" y="476"/>
                  </a:lnTo>
                  <a:lnTo>
                    <a:pt x="2167" y="482"/>
                  </a:lnTo>
                  <a:lnTo>
                    <a:pt x="2161" y="476"/>
                  </a:lnTo>
                  <a:lnTo>
                    <a:pt x="2179" y="474"/>
                  </a:lnTo>
                  <a:lnTo>
                    <a:pt x="2134" y="464"/>
                  </a:lnTo>
                  <a:lnTo>
                    <a:pt x="2122" y="474"/>
                  </a:lnTo>
                  <a:lnTo>
                    <a:pt x="2022" y="474"/>
                  </a:lnTo>
                  <a:lnTo>
                    <a:pt x="1901" y="567"/>
                  </a:lnTo>
                  <a:lnTo>
                    <a:pt x="1926" y="570"/>
                  </a:lnTo>
                  <a:lnTo>
                    <a:pt x="1926" y="587"/>
                  </a:lnTo>
                  <a:lnTo>
                    <a:pt x="1940" y="577"/>
                  </a:lnTo>
                  <a:lnTo>
                    <a:pt x="1935" y="590"/>
                  </a:lnTo>
                  <a:lnTo>
                    <a:pt x="1954" y="583"/>
                  </a:lnTo>
                  <a:lnTo>
                    <a:pt x="1952" y="591"/>
                  </a:lnTo>
                  <a:lnTo>
                    <a:pt x="1957" y="577"/>
                  </a:lnTo>
                  <a:lnTo>
                    <a:pt x="1975" y="578"/>
                  </a:lnTo>
                  <a:lnTo>
                    <a:pt x="2000" y="596"/>
                  </a:lnTo>
                  <a:lnTo>
                    <a:pt x="1977" y="598"/>
                  </a:lnTo>
                  <a:lnTo>
                    <a:pt x="1998" y="604"/>
                  </a:lnTo>
                  <a:lnTo>
                    <a:pt x="2002" y="617"/>
                  </a:lnTo>
                  <a:lnTo>
                    <a:pt x="1987" y="647"/>
                  </a:lnTo>
                  <a:lnTo>
                    <a:pt x="1983" y="691"/>
                  </a:lnTo>
                  <a:lnTo>
                    <a:pt x="1898" y="783"/>
                  </a:lnTo>
                  <a:lnTo>
                    <a:pt x="1869" y="794"/>
                  </a:lnTo>
                  <a:lnTo>
                    <a:pt x="1845" y="783"/>
                  </a:lnTo>
                  <a:lnTo>
                    <a:pt x="1825" y="800"/>
                  </a:lnTo>
                  <a:lnTo>
                    <a:pt x="1824" y="796"/>
                  </a:lnTo>
                  <a:lnTo>
                    <a:pt x="1834" y="783"/>
                  </a:lnTo>
                  <a:lnTo>
                    <a:pt x="1829" y="759"/>
                  </a:lnTo>
                  <a:lnTo>
                    <a:pt x="1866" y="750"/>
                  </a:lnTo>
                  <a:lnTo>
                    <a:pt x="1893" y="689"/>
                  </a:lnTo>
                  <a:lnTo>
                    <a:pt x="1832" y="703"/>
                  </a:lnTo>
                  <a:lnTo>
                    <a:pt x="1824" y="680"/>
                  </a:lnTo>
                  <a:lnTo>
                    <a:pt x="1772" y="666"/>
                  </a:lnTo>
                  <a:lnTo>
                    <a:pt x="1743" y="602"/>
                  </a:lnTo>
                  <a:lnTo>
                    <a:pt x="1709" y="591"/>
                  </a:lnTo>
                  <a:lnTo>
                    <a:pt x="1650" y="609"/>
                  </a:lnTo>
                  <a:lnTo>
                    <a:pt x="1661" y="622"/>
                  </a:lnTo>
                  <a:lnTo>
                    <a:pt x="1636" y="660"/>
                  </a:lnTo>
                  <a:lnTo>
                    <a:pt x="1614" y="670"/>
                  </a:lnTo>
                  <a:lnTo>
                    <a:pt x="1588" y="661"/>
                  </a:lnTo>
                  <a:lnTo>
                    <a:pt x="1559" y="656"/>
                  </a:lnTo>
                  <a:lnTo>
                    <a:pt x="1481" y="673"/>
                  </a:lnTo>
                  <a:lnTo>
                    <a:pt x="1412" y="648"/>
                  </a:lnTo>
                  <a:lnTo>
                    <a:pt x="1369" y="653"/>
                  </a:lnTo>
                  <a:lnTo>
                    <a:pt x="1352" y="632"/>
                  </a:lnTo>
                  <a:lnTo>
                    <a:pt x="1308" y="617"/>
                  </a:lnTo>
                  <a:lnTo>
                    <a:pt x="1286" y="632"/>
                  </a:lnTo>
                  <a:lnTo>
                    <a:pt x="1284" y="660"/>
                  </a:lnTo>
                  <a:lnTo>
                    <a:pt x="1185" y="647"/>
                  </a:lnTo>
                  <a:lnTo>
                    <a:pt x="1133" y="673"/>
                  </a:lnTo>
                  <a:lnTo>
                    <a:pt x="1106" y="684"/>
                  </a:lnTo>
                  <a:lnTo>
                    <a:pt x="1071" y="663"/>
                  </a:lnTo>
                  <a:lnTo>
                    <a:pt x="1048" y="675"/>
                  </a:lnTo>
                  <a:lnTo>
                    <a:pt x="1006" y="661"/>
                  </a:lnTo>
                  <a:lnTo>
                    <a:pt x="990" y="660"/>
                  </a:lnTo>
                  <a:lnTo>
                    <a:pt x="978" y="638"/>
                  </a:lnTo>
                  <a:lnTo>
                    <a:pt x="957" y="638"/>
                  </a:lnTo>
                  <a:lnTo>
                    <a:pt x="947" y="642"/>
                  </a:lnTo>
                  <a:lnTo>
                    <a:pt x="929" y="625"/>
                  </a:lnTo>
                  <a:lnTo>
                    <a:pt x="916" y="629"/>
                  </a:lnTo>
                  <a:lnTo>
                    <a:pt x="906" y="635"/>
                  </a:lnTo>
                  <a:lnTo>
                    <a:pt x="859" y="600"/>
                  </a:lnTo>
                  <a:lnTo>
                    <a:pt x="846" y="596"/>
                  </a:lnTo>
                  <a:lnTo>
                    <a:pt x="815" y="571"/>
                  </a:lnTo>
                  <a:lnTo>
                    <a:pt x="785" y="587"/>
                  </a:lnTo>
                  <a:lnTo>
                    <a:pt x="780" y="576"/>
                  </a:lnTo>
                  <a:lnTo>
                    <a:pt x="736" y="575"/>
                  </a:lnTo>
                  <a:lnTo>
                    <a:pt x="721" y="556"/>
                  </a:lnTo>
                  <a:lnTo>
                    <a:pt x="698" y="557"/>
                  </a:lnTo>
                  <a:lnTo>
                    <a:pt x="689" y="564"/>
                  </a:lnTo>
                  <a:lnTo>
                    <a:pt x="661" y="570"/>
                  </a:lnTo>
                  <a:lnTo>
                    <a:pt x="652" y="564"/>
                  </a:lnTo>
                  <a:lnTo>
                    <a:pt x="642" y="580"/>
                  </a:lnTo>
                  <a:lnTo>
                    <a:pt x="633" y="576"/>
                  </a:lnTo>
                  <a:lnTo>
                    <a:pt x="598" y="580"/>
                  </a:lnTo>
                  <a:lnTo>
                    <a:pt x="587" y="576"/>
                  </a:lnTo>
                  <a:lnTo>
                    <a:pt x="583" y="580"/>
                  </a:lnTo>
                  <a:lnTo>
                    <a:pt x="600" y="596"/>
                  </a:lnTo>
                  <a:lnTo>
                    <a:pt x="588" y="607"/>
                  </a:lnTo>
                  <a:lnTo>
                    <a:pt x="589" y="621"/>
                  </a:lnTo>
                  <a:lnTo>
                    <a:pt x="609" y="621"/>
                  </a:lnTo>
                  <a:lnTo>
                    <a:pt x="616" y="635"/>
                  </a:lnTo>
                  <a:lnTo>
                    <a:pt x="613" y="644"/>
                  </a:lnTo>
                  <a:lnTo>
                    <a:pt x="598" y="638"/>
                  </a:lnTo>
                  <a:lnTo>
                    <a:pt x="587" y="644"/>
                  </a:lnTo>
                  <a:lnTo>
                    <a:pt x="576" y="639"/>
                  </a:lnTo>
                  <a:lnTo>
                    <a:pt x="571" y="629"/>
                  </a:lnTo>
                  <a:lnTo>
                    <a:pt x="557" y="635"/>
                  </a:lnTo>
                  <a:lnTo>
                    <a:pt x="547" y="630"/>
                  </a:lnTo>
                  <a:lnTo>
                    <a:pt x="536" y="638"/>
                  </a:lnTo>
                  <a:lnTo>
                    <a:pt x="521" y="640"/>
                  </a:lnTo>
                  <a:lnTo>
                    <a:pt x="512" y="629"/>
                  </a:lnTo>
                  <a:lnTo>
                    <a:pt x="458" y="626"/>
                  </a:lnTo>
                  <a:lnTo>
                    <a:pt x="452" y="632"/>
                  </a:lnTo>
                  <a:lnTo>
                    <a:pt x="447" y="632"/>
                  </a:lnTo>
                  <a:lnTo>
                    <a:pt x="439" y="642"/>
                  </a:lnTo>
                  <a:lnTo>
                    <a:pt x="440" y="653"/>
                  </a:lnTo>
                  <a:lnTo>
                    <a:pt x="434" y="654"/>
                  </a:lnTo>
                  <a:lnTo>
                    <a:pt x="429" y="644"/>
                  </a:lnTo>
                  <a:lnTo>
                    <a:pt x="422" y="645"/>
                  </a:lnTo>
                  <a:lnTo>
                    <a:pt x="420" y="677"/>
                  </a:lnTo>
                  <a:lnTo>
                    <a:pt x="428" y="686"/>
                  </a:lnTo>
                  <a:lnTo>
                    <a:pt x="428" y="695"/>
                  </a:lnTo>
                  <a:lnTo>
                    <a:pt x="436" y="693"/>
                  </a:lnTo>
                  <a:lnTo>
                    <a:pt x="447" y="689"/>
                  </a:lnTo>
                  <a:lnTo>
                    <a:pt x="456" y="703"/>
                  </a:lnTo>
                  <a:lnTo>
                    <a:pt x="464" y="713"/>
                  </a:lnTo>
                  <a:lnTo>
                    <a:pt x="471" y="724"/>
                  </a:lnTo>
                  <a:lnTo>
                    <a:pt x="483" y="727"/>
                  </a:lnTo>
                  <a:lnTo>
                    <a:pt x="468" y="736"/>
                  </a:lnTo>
                  <a:lnTo>
                    <a:pt x="457" y="727"/>
                  </a:lnTo>
                  <a:lnTo>
                    <a:pt x="446" y="762"/>
                  </a:lnTo>
                  <a:lnTo>
                    <a:pt x="459" y="772"/>
                  </a:lnTo>
                  <a:lnTo>
                    <a:pt x="471" y="806"/>
                  </a:lnTo>
                  <a:lnTo>
                    <a:pt x="460" y="800"/>
                  </a:lnTo>
                  <a:lnTo>
                    <a:pt x="449" y="796"/>
                  </a:lnTo>
                  <a:lnTo>
                    <a:pt x="436" y="794"/>
                  </a:lnTo>
                  <a:lnTo>
                    <a:pt x="428" y="790"/>
                  </a:lnTo>
                  <a:lnTo>
                    <a:pt x="419" y="790"/>
                  </a:lnTo>
                  <a:lnTo>
                    <a:pt x="411" y="777"/>
                  </a:lnTo>
                  <a:lnTo>
                    <a:pt x="394" y="784"/>
                  </a:lnTo>
                  <a:lnTo>
                    <a:pt x="379" y="784"/>
                  </a:lnTo>
                  <a:lnTo>
                    <a:pt x="369" y="774"/>
                  </a:lnTo>
                  <a:lnTo>
                    <a:pt x="342" y="764"/>
                  </a:lnTo>
                  <a:lnTo>
                    <a:pt x="317" y="766"/>
                  </a:lnTo>
                  <a:lnTo>
                    <a:pt x="288" y="748"/>
                  </a:lnTo>
                  <a:lnTo>
                    <a:pt x="310" y="733"/>
                  </a:lnTo>
                  <a:lnTo>
                    <a:pt x="313" y="720"/>
                  </a:lnTo>
                  <a:lnTo>
                    <a:pt x="313" y="707"/>
                  </a:lnTo>
                  <a:lnTo>
                    <a:pt x="315" y="696"/>
                  </a:lnTo>
                  <a:lnTo>
                    <a:pt x="327" y="693"/>
                  </a:lnTo>
                  <a:lnTo>
                    <a:pt x="321" y="671"/>
                  </a:lnTo>
                  <a:lnTo>
                    <a:pt x="304" y="666"/>
                  </a:lnTo>
                  <a:lnTo>
                    <a:pt x="296" y="662"/>
                  </a:lnTo>
                  <a:lnTo>
                    <a:pt x="284" y="665"/>
                  </a:lnTo>
                  <a:lnTo>
                    <a:pt x="260" y="660"/>
                  </a:lnTo>
                  <a:lnTo>
                    <a:pt x="241" y="640"/>
                  </a:lnTo>
                  <a:lnTo>
                    <a:pt x="224" y="634"/>
                  </a:lnTo>
                  <a:lnTo>
                    <a:pt x="217" y="616"/>
                  </a:lnTo>
                  <a:lnTo>
                    <a:pt x="203" y="613"/>
                  </a:lnTo>
                  <a:lnTo>
                    <a:pt x="191" y="619"/>
                  </a:lnTo>
                  <a:lnTo>
                    <a:pt x="182" y="623"/>
                  </a:lnTo>
                  <a:lnTo>
                    <a:pt x="177" y="615"/>
                  </a:lnTo>
                  <a:lnTo>
                    <a:pt x="171" y="606"/>
                  </a:lnTo>
                  <a:lnTo>
                    <a:pt x="190" y="605"/>
                  </a:lnTo>
                  <a:lnTo>
                    <a:pt x="189" y="600"/>
                  </a:lnTo>
                  <a:lnTo>
                    <a:pt x="184" y="595"/>
                  </a:lnTo>
                  <a:lnTo>
                    <a:pt x="177" y="591"/>
                  </a:lnTo>
                  <a:lnTo>
                    <a:pt x="167" y="570"/>
                  </a:lnTo>
                  <a:lnTo>
                    <a:pt x="153" y="558"/>
                  </a:lnTo>
                  <a:lnTo>
                    <a:pt x="137" y="557"/>
                  </a:lnTo>
                  <a:lnTo>
                    <a:pt x="124" y="557"/>
                  </a:lnTo>
                  <a:lnTo>
                    <a:pt x="114" y="551"/>
                  </a:lnTo>
                  <a:lnTo>
                    <a:pt x="104" y="550"/>
                  </a:lnTo>
                  <a:lnTo>
                    <a:pt x="95" y="550"/>
                  </a:lnTo>
                  <a:lnTo>
                    <a:pt x="89" y="556"/>
                  </a:lnTo>
                  <a:lnTo>
                    <a:pt x="78" y="564"/>
                  </a:lnTo>
                  <a:lnTo>
                    <a:pt x="78" y="573"/>
                  </a:lnTo>
                  <a:lnTo>
                    <a:pt x="73" y="576"/>
                  </a:lnTo>
                  <a:lnTo>
                    <a:pt x="67" y="590"/>
                  </a:lnTo>
                  <a:lnTo>
                    <a:pt x="64" y="587"/>
                  </a:lnTo>
                  <a:lnTo>
                    <a:pt x="62" y="580"/>
                  </a:lnTo>
                  <a:lnTo>
                    <a:pt x="0" y="5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8" name="Freeform 794"/>
            <p:cNvSpPr>
              <a:spLocks/>
            </p:cNvSpPr>
            <p:nvPr/>
          </p:nvSpPr>
          <p:spPr bwMode="auto">
            <a:xfrm>
              <a:off x="3314" y="1015"/>
              <a:ext cx="75" cy="35"/>
            </a:xfrm>
            <a:custGeom>
              <a:avLst/>
              <a:gdLst>
                <a:gd name="T0" fmla="*/ 0 w 84"/>
                <a:gd name="T1" fmla="*/ 52 h 32"/>
                <a:gd name="T2" fmla="*/ 0 w 84"/>
                <a:gd name="T3" fmla="*/ 52 h 32"/>
                <a:gd name="T4" fmla="*/ 5 w 84"/>
                <a:gd name="T5" fmla="*/ 37 h 32"/>
                <a:gd name="T6" fmla="*/ 4 w 84"/>
                <a:gd name="T7" fmla="*/ 22 h 32"/>
                <a:gd name="T8" fmla="*/ 21 w 84"/>
                <a:gd name="T9" fmla="*/ 0 h 32"/>
                <a:gd name="T10" fmla="*/ 24 w 84"/>
                <a:gd name="T11" fmla="*/ 0 h 32"/>
                <a:gd name="T12" fmla="*/ 20 w 84"/>
                <a:gd name="T13" fmla="*/ 20 h 32"/>
                <a:gd name="T14" fmla="*/ 27 w 84"/>
                <a:gd name="T15" fmla="*/ 18 h 32"/>
                <a:gd name="T16" fmla="*/ 10 w 84"/>
                <a:gd name="T17" fmla="*/ 61 h 32"/>
                <a:gd name="T18" fmla="*/ 5 w 84"/>
                <a:gd name="T19" fmla="*/ 74 h 32"/>
                <a:gd name="T20" fmla="*/ 6 w 84"/>
                <a:gd name="T21" fmla="*/ 56 h 32"/>
                <a:gd name="T22" fmla="*/ 0 w 84"/>
                <a:gd name="T23" fmla="*/ 52 h 32"/>
                <a:gd name="T24" fmla="*/ 0 w 84"/>
                <a:gd name="T25" fmla="*/ 5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4"/>
                <a:gd name="T40" fmla="*/ 0 h 32"/>
                <a:gd name="T41" fmla="*/ 84 w 84"/>
                <a:gd name="T42" fmla="*/ 32 h 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4" h="32">
                  <a:moveTo>
                    <a:pt x="0" y="22"/>
                  </a:moveTo>
                  <a:lnTo>
                    <a:pt x="0" y="22"/>
                  </a:lnTo>
                  <a:lnTo>
                    <a:pt x="17" y="15"/>
                  </a:lnTo>
                  <a:lnTo>
                    <a:pt x="4" y="9"/>
                  </a:lnTo>
                  <a:lnTo>
                    <a:pt x="64" y="0"/>
                  </a:lnTo>
                  <a:lnTo>
                    <a:pt x="74" y="0"/>
                  </a:lnTo>
                  <a:lnTo>
                    <a:pt x="62" y="8"/>
                  </a:lnTo>
                  <a:lnTo>
                    <a:pt x="83" y="7"/>
                  </a:lnTo>
                  <a:lnTo>
                    <a:pt x="29" y="25"/>
                  </a:lnTo>
                  <a:lnTo>
                    <a:pt x="17" y="31"/>
                  </a:lnTo>
                  <a:lnTo>
                    <a:pt x="20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9" name="Freeform 795"/>
            <p:cNvSpPr>
              <a:spLocks/>
            </p:cNvSpPr>
            <p:nvPr/>
          </p:nvSpPr>
          <p:spPr bwMode="auto">
            <a:xfrm>
              <a:off x="3338" y="1384"/>
              <a:ext cx="31" cy="20"/>
            </a:xfrm>
            <a:custGeom>
              <a:avLst/>
              <a:gdLst>
                <a:gd name="T0" fmla="*/ 0 w 34"/>
                <a:gd name="T1" fmla="*/ 49 h 18"/>
                <a:gd name="T2" fmla="*/ 0 w 34"/>
                <a:gd name="T3" fmla="*/ 49 h 18"/>
                <a:gd name="T4" fmla="*/ 5 w 34"/>
                <a:gd name="T5" fmla="*/ 0 h 18"/>
                <a:gd name="T6" fmla="*/ 14 w 34"/>
                <a:gd name="T7" fmla="*/ 22 h 18"/>
                <a:gd name="T8" fmla="*/ 0 w 34"/>
                <a:gd name="T9" fmla="*/ 49 h 18"/>
                <a:gd name="T10" fmla="*/ 0 w 34"/>
                <a:gd name="T11" fmla="*/ 49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8"/>
                <a:gd name="T20" fmla="*/ 34 w 3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8">
                  <a:moveTo>
                    <a:pt x="0" y="17"/>
                  </a:moveTo>
                  <a:lnTo>
                    <a:pt x="0" y="17"/>
                  </a:lnTo>
                  <a:lnTo>
                    <a:pt x="10" y="0"/>
                  </a:lnTo>
                  <a:lnTo>
                    <a:pt x="33" y="8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0" name="Freeform 796"/>
            <p:cNvSpPr>
              <a:spLocks/>
            </p:cNvSpPr>
            <p:nvPr/>
          </p:nvSpPr>
          <p:spPr bwMode="auto">
            <a:xfrm>
              <a:off x="3387" y="1274"/>
              <a:ext cx="93" cy="75"/>
            </a:xfrm>
            <a:custGeom>
              <a:avLst/>
              <a:gdLst>
                <a:gd name="T0" fmla="*/ 0 w 102"/>
                <a:gd name="T1" fmla="*/ 76 h 69"/>
                <a:gd name="T2" fmla="*/ 0 w 102"/>
                <a:gd name="T3" fmla="*/ 76 h 69"/>
                <a:gd name="T4" fmla="*/ 5 w 102"/>
                <a:gd name="T5" fmla="*/ 108 h 69"/>
                <a:gd name="T6" fmla="*/ 8 w 102"/>
                <a:gd name="T7" fmla="*/ 98 h 69"/>
                <a:gd name="T8" fmla="*/ 13 w 102"/>
                <a:gd name="T9" fmla="*/ 120 h 69"/>
                <a:gd name="T10" fmla="*/ 16 w 102"/>
                <a:gd name="T11" fmla="*/ 108 h 69"/>
                <a:gd name="T12" fmla="*/ 15 w 102"/>
                <a:gd name="T13" fmla="*/ 150 h 69"/>
                <a:gd name="T14" fmla="*/ 40 w 102"/>
                <a:gd name="T15" fmla="*/ 158 h 69"/>
                <a:gd name="T16" fmla="*/ 30 w 102"/>
                <a:gd name="T17" fmla="*/ 127 h 69"/>
                <a:gd name="T18" fmla="*/ 25 w 102"/>
                <a:gd name="T19" fmla="*/ 80 h 69"/>
                <a:gd name="T20" fmla="*/ 26 w 102"/>
                <a:gd name="T21" fmla="*/ 26 h 69"/>
                <a:gd name="T22" fmla="*/ 33 w 102"/>
                <a:gd name="T23" fmla="*/ 0 h 69"/>
                <a:gd name="T24" fmla="*/ 11 w 102"/>
                <a:gd name="T25" fmla="*/ 4 h 69"/>
                <a:gd name="T26" fmla="*/ 5 w 102"/>
                <a:gd name="T27" fmla="*/ 76 h 69"/>
                <a:gd name="T28" fmla="*/ 0 w 102"/>
                <a:gd name="T29" fmla="*/ 76 h 69"/>
                <a:gd name="T30" fmla="*/ 0 w 102"/>
                <a:gd name="T31" fmla="*/ 76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2"/>
                <a:gd name="T49" fmla="*/ 0 h 69"/>
                <a:gd name="T50" fmla="*/ 102 w 10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2" h="69">
                  <a:moveTo>
                    <a:pt x="0" y="33"/>
                  </a:moveTo>
                  <a:lnTo>
                    <a:pt x="0" y="33"/>
                  </a:lnTo>
                  <a:lnTo>
                    <a:pt x="7" y="47"/>
                  </a:lnTo>
                  <a:lnTo>
                    <a:pt x="19" y="42"/>
                  </a:lnTo>
                  <a:lnTo>
                    <a:pt x="31" y="52"/>
                  </a:lnTo>
                  <a:lnTo>
                    <a:pt x="41" y="47"/>
                  </a:lnTo>
                  <a:lnTo>
                    <a:pt x="37" y="65"/>
                  </a:lnTo>
                  <a:lnTo>
                    <a:pt x="101" y="68"/>
                  </a:lnTo>
                  <a:lnTo>
                    <a:pt x="76" y="55"/>
                  </a:lnTo>
                  <a:lnTo>
                    <a:pt x="64" y="35"/>
                  </a:lnTo>
                  <a:lnTo>
                    <a:pt x="65" y="12"/>
                  </a:lnTo>
                  <a:lnTo>
                    <a:pt x="81" y="0"/>
                  </a:lnTo>
                  <a:lnTo>
                    <a:pt x="25" y="4"/>
                  </a:lnTo>
                  <a:lnTo>
                    <a:pt x="13" y="33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1" name="Freeform 797"/>
            <p:cNvSpPr>
              <a:spLocks/>
            </p:cNvSpPr>
            <p:nvPr/>
          </p:nvSpPr>
          <p:spPr bwMode="auto">
            <a:xfrm>
              <a:off x="3419" y="1154"/>
              <a:ext cx="229" cy="120"/>
            </a:xfrm>
            <a:custGeom>
              <a:avLst/>
              <a:gdLst>
                <a:gd name="T0" fmla="*/ 0 w 254"/>
                <a:gd name="T1" fmla="*/ 220 h 110"/>
                <a:gd name="T2" fmla="*/ 0 w 254"/>
                <a:gd name="T3" fmla="*/ 220 h 110"/>
                <a:gd name="T4" fmla="*/ 9 w 254"/>
                <a:gd name="T5" fmla="*/ 228 h 110"/>
                <a:gd name="T6" fmla="*/ 5 w 254"/>
                <a:gd name="T7" fmla="*/ 256 h 110"/>
                <a:gd name="T8" fmla="*/ 18 w 254"/>
                <a:gd name="T9" fmla="*/ 261 h 110"/>
                <a:gd name="T10" fmla="*/ 18 w 254"/>
                <a:gd name="T11" fmla="*/ 228 h 110"/>
                <a:gd name="T12" fmla="*/ 22 w 254"/>
                <a:gd name="T13" fmla="*/ 237 h 110"/>
                <a:gd name="T14" fmla="*/ 18 w 254"/>
                <a:gd name="T15" fmla="*/ 219 h 110"/>
                <a:gd name="T16" fmla="*/ 23 w 254"/>
                <a:gd name="T17" fmla="*/ 224 h 110"/>
                <a:gd name="T18" fmla="*/ 22 w 254"/>
                <a:gd name="T19" fmla="*/ 189 h 110"/>
                <a:gd name="T20" fmla="*/ 26 w 254"/>
                <a:gd name="T21" fmla="*/ 209 h 110"/>
                <a:gd name="T22" fmla="*/ 30 w 254"/>
                <a:gd name="T23" fmla="*/ 189 h 110"/>
                <a:gd name="T24" fmla="*/ 27 w 254"/>
                <a:gd name="T25" fmla="*/ 172 h 110"/>
                <a:gd name="T26" fmla="*/ 37 w 254"/>
                <a:gd name="T27" fmla="*/ 172 h 110"/>
                <a:gd name="T28" fmla="*/ 33 w 254"/>
                <a:gd name="T29" fmla="*/ 159 h 110"/>
                <a:gd name="T30" fmla="*/ 37 w 254"/>
                <a:gd name="T31" fmla="*/ 161 h 110"/>
                <a:gd name="T32" fmla="*/ 41 w 254"/>
                <a:gd name="T33" fmla="*/ 136 h 110"/>
                <a:gd name="T34" fmla="*/ 86 w 254"/>
                <a:gd name="T35" fmla="*/ 52 h 110"/>
                <a:gd name="T36" fmla="*/ 90 w 254"/>
                <a:gd name="T37" fmla="*/ 21 h 110"/>
                <a:gd name="T38" fmla="*/ 81 w 254"/>
                <a:gd name="T39" fmla="*/ 0 h 110"/>
                <a:gd name="T40" fmla="*/ 62 w 254"/>
                <a:gd name="T41" fmla="*/ 49 h 110"/>
                <a:gd name="T42" fmla="*/ 41 w 254"/>
                <a:gd name="T43" fmla="*/ 49 h 110"/>
                <a:gd name="T44" fmla="*/ 22 w 254"/>
                <a:gd name="T45" fmla="*/ 119 h 110"/>
                <a:gd name="T46" fmla="*/ 11 w 254"/>
                <a:gd name="T47" fmla="*/ 130 h 110"/>
                <a:gd name="T48" fmla="*/ 12 w 254"/>
                <a:gd name="T49" fmla="*/ 159 h 110"/>
                <a:gd name="T50" fmla="*/ 17 w 254"/>
                <a:gd name="T51" fmla="*/ 161 h 110"/>
                <a:gd name="T52" fmla="*/ 11 w 254"/>
                <a:gd name="T53" fmla="*/ 166 h 110"/>
                <a:gd name="T54" fmla="*/ 14 w 254"/>
                <a:gd name="T55" fmla="*/ 176 h 110"/>
                <a:gd name="T56" fmla="*/ 9 w 254"/>
                <a:gd name="T57" fmla="*/ 189 h 110"/>
                <a:gd name="T58" fmla="*/ 14 w 254"/>
                <a:gd name="T59" fmla="*/ 206 h 110"/>
                <a:gd name="T60" fmla="*/ 0 w 254"/>
                <a:gd name="T61" fmla="*/ 220 h 110"/>
                <a:gd name="T62" fmla="*/ 0 w 254"/>
                <a:gd name="T63" fmla="*/ 220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4"/>
                <a:gd name="T97" fmla="*/ 0 h 110"/>
                <a:gd name="T98" fmla="*/ 254 w 254"/>
                <a:gd name="T99" fmla="*/ 110 h 11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4" h="110">
                  <a:moveTo>
                    <a:pt x="0" y="93"/>
                  </a:moveTo>
                  <a:lnTo>
                    <a:pt x="0" y="93"/>
                  </a:lnTo>
                  <a:lnTo>
                    <a:pt x="23" y="96"/>
                  </a:lnTo>
                  <a:lnTo>
                    <a:pt x="7" y="106"/>
                  </a:lnTo>
                  <a:lnTo>
                    <a:pt x="50" y="109"/>
                  </a:lnTo>
                  <a:lnTo>
                    <a:pt x="51" y="96"/>
                  </a:lnTo>
                  <a:lnTo>
                    <a:pt x="63" y="98"/>
                  </a:lnTo>
                  <a:lnTo>
                    <a:pt x="51" y="92"/>
                  </a:lnTo>
                  <a:lnTo>
                    <a:pt x="67" y="94"/>
                  </a:lnTo>
                  <a:lnTo>
                    <a:pt x="63" y="80"/>
                  </a:lnTo>
                  <a:lnTo>
                    <a:pt x="73" y="88"/>
                  </a:lnTo>
                  <a:lnTo>
                    <a:pt x="84" y="80"/>
                  </a:lnTo>
                  <a:lnTo>
                    <a:pt x="76" y="72"/>
                  </a:lnTo>
                  <a:lnTo>
                    <a:pt x="102" y="72"/>
                  </a:lnTo>
                  <a:lnTo>
                    <a:pt x="95" y="67"/>
                  </a:lnTo>
                  <a:lnTo>
                    <a:pt x="106" y="68"/>
                  </a:lnTo>
                  <a:lnTo>
                    <a:pt x="114" y="57"/>
                  </a:lnTo>
                  <a:lnTo>
                    <a:pt x="240" y="22"/>
                  </a:lnTo>
                  <a:lnTo>
                    <a:pt x="253" y="9"/>
                  </a:lnTo>
                  <a:lnTo>
                    <a:pt x="229" y="0"/>
                  </a:lnTo>
                  <a:lnTo>
                    <a:pt x="175" y="21"/>
                  </a:lnTo>
                  <a:lnTo>
                    <a:pt x="120" y="21"/>
                  </a:lnTo>
                  <a:lnTo>
                    <a:pt x="62" y="50"/>
                  </a:lnTo>
                  <a:lnTo>
                    <a:pt x="30" y="55"/>
                  </a:lnTo>
                  <a:lnTo>
                    <a:pt x="31" y="67"/>
                  </a:lnTo>
                  <a:lnTo>
                    <a:pt x="49" y="68"/>
                  </a:lnTo>
                  <a:lnTo>
                    <a:pt x="29" y="69"/>
                  </a:lnTo>
                  <a:lnTo>
                    <a:pt x="38" y="74"/>
                  </a:lnTo>
                  <a:lnTo>
                    <a:pt x="23" y="80"/>
                  </a:lnTo>
                  <a:lnTo>
                    <a:pt x="40" y="87"/>
                  </a:lnTo>
                  <a:lnTo>
                    <a:pt x="0" y="9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2" name="Freeform 798"/>
            <p:cNvSpPr>
              <a:spLocks/>
            </p:cNvSpPr>
            <p:nvPr/>
          </p:nvSpPr>
          <p:spPr bwMode="auto">
            <a:xfrm>
              <a:off x="3551" y="996"/>
              <a:ext cx="42" cy="25"/>
            </a:xfrm>
            <a:custGeom>
              <a:avLst/>
              <a:gdLst>
                <a:gd name="T0" fmla="*/ 0 w 49"/>
                <a:gd name="T1" fmla="*/ 33 h 23"/>
                <a:gd name="T2" fmla="*/ 0 w 49"/>
                <a:gd name="T3" fmla="*/ 33 h 23"/>
                <a:gd name="T4" fmla="*/ 3 w 49"/>
                <a:gd name="T5" fmla="*/ 50 h 23"/>
                <a:gd name="T6" fmla="*/ 10 w 49"/>
                <a:gd name="T7" fmla="*/ 30 h 23"/>
                <a:gd name="T8" fmla="*/ 6 w 49"/>
                <a:gd name="T9" fmla="*/ 0 h 23"/>
                <a:gd name="T10" fmla="*/ 0 w 49"/>
                <a:gd name="T11" fmla="*/ 33 h 23"/>
                <a:gd name="T12" fmla="*/ 0 w 49"/>
                <a:gd name="T13" fmla="*/ 33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3"/>
                <a:gd name="T23" fmla="*/ 49 w 49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3">
                  <a:moveTo>
                    <a:pt x="0" y="15"/>
                  </a:moveTo>
                  <a:lnTo>
                    <a:pt x="0" y="15"/>
                  </a:lnTo>
                  <a:lnTo>
                    <a:pt x="14" y="22"/>
                  </a:lnTo>
                  <a:lnTo>
                    <a:pt x="48" y="14"/>
                  </a:lnTo>
                  <a:lnTo>
                    <a:pt x="28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3" name="Freeform 799"/>
            <p:cNvSpPr>
              <a:spLocks/>
            </p:cNvSpPr>
            <p:nvPr/>
          </p:nvSpPr>
          <p:spPr bwMode="auto">
            <a:xfrm>
              <a:off x="3971" y="1044"/>
              <a:ext cx="40" cy="19"/>
            </a:xfrm>
            <a:custGeom>
              <a:avLst/>
              <a:gdLst>
                <a:gd name="T0" fmla="*/ 0 w 45"/>
                <a:gd name="T1" fmla="*/ 0 h 17"/>
                <a:gd name="T2" fmla="*/ 0 w 45"/>
                <a:gd name="T3" fmla="*/ 0 h 17"/>
                <a:gd name="T4" fmla="*/ 6 w 45"/>
                <a:gd name="T5" fmla="*/ 36 h 17"/>
                <a:gd name="T6" fmla="*/ 4 w 45"/>
                <a:gd name="T7" fmla="*/ 49 h 17"/>
                <a:gd name="T8" fmla="*/ 10 w 45"/>
                <a:gd name="T9" fmla="*/ 49 h 17"/>
                <a:gd name="T10" fmla="*/ 14 w 45"/>
                <a:gd name="T11" fmla="*/ 21 h 17"/>
                <a:gd name="T12" fmla="*/ 0 w 45"/>
                <a:gd name="T13" fmla="*/ 0 h 17"/>
                <a:gd name="T14" fmla="*/ 0 w 45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17"/>
                <a:gd name="T26" fmla="*/ 45 w 45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17">
                  <a:moveTo>
                    <a:pt x="0" y="0"/>
                  </a:moveTo>
                  <a:lnTo>
                    <a:pt x="0" y="0"/>
                  </a:lnTo>
                  <a:lnTo>
                    <a:pt x="19" y="12"/>
                  </a:lnTo>
                  <a:lnTo>
                    <a:pt x="12" y="16"/>
                  </a:lnTo>
                  <a:lnTo>
                    <a:pt x="30" y="16"/>
                  </a:lnTo>
                  <a:lnTo>
                    <a:pt x="44" y="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4" name="Freeform 800"/>
            <p:cNvSpPr>
              <a:spLocks/>
            </p:cNvSpPr>
            <p:nvPr/>
          </p:nvSpPr>
          <p:spPr bwMode="auto">
            <a:xfrm>
              <a:off x="3979" y="1003"/>
              <a:ext cx="93" cy="43"/>
            </a:xfrm>
            <a:custGeom>
              <a:avLst/>
              <a:gdLst>
                <a:gd name="T0" fmla="*/ 0 w 105"/>
                <a:gd name="T1" fmla="*/ 66 h 40"/>
                <a:gd name="T2" fmla="*/ 0 w 105"/>
                <a:gd name="T3" fmla="*/ 66 h 40"/>
                <a:gd name="T4" fmla="*/ 9 w 105"/>
                <a:gd name="T5" fmla="*/ 20 h 40"/>
                <a:gd name="T6" fmla="*/ 19 w 105"/>
                <a:gd name="T7" fmla="*/ 0 h 40"/>
                <a:gd name="T8" fmla="*/ 31 w 105"/>
                <a:gd name="T9" fmla="*/ 40 h 40"/>
                <a:gd name="T10" fmla="*/ 27 w 105"/>
                <a:gd name="T11" fmla="*/ 44 h 40"/>
                <a:gd name="T12" fmla="*/ 27 w 105"/>
                <a:gd name="T13" fmla="*/ 63 h 40"/>
                <a:gd name="T14" fmla="*/ 12 w 105"/>
                <a:gd name="T15" fmla="*/ 80 h 40"/>
                <a:gd name="T16" fmla="*/ 0 w 105"/>
                <a:gd name="T17" fmla="*/ 66 h 40"/>
                <a:gd name="T18" fmla="*/ 0 w 105"/>
                <a:gd name="T19" fmla="*/ 6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5"/>
                <a:gd name="T31" fmla="*/ 0 h 40"/>
                <a:gd name="T32" fmla="*/ 105 w 105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5" h="40">
                  <a:moveTo>
                    <a:pt x="0" y="32"/>
                  </a:moveTo>
                  <a:lnTo>
                    <a:pt x="0" y="32"/>
                  </a:lnTo>
                  <a:lnTo>
                    <a:pt x="28" y="10"/>
                  </a:lnTo>
                  <a:lnTo>
                    <a:pt x="67" y="0"/>
                  </a:lnTo>
                  <a:lnTo>
                    <a:pt x="104" y="19"/>
                  </a:lnTo>
                  <a:lnTo>
                    <a:pt x="92" y="21"/>
                  </a:lnTo>
                  <a:lnTo>
                    <a:pt x="96" y="31"/>
                  </a:lnTo>
                  <a:lnTo>
                    <a:pt x="40" y="39"/>
                  </a:lnTo>
                  <a:lnTo>
                    <a:pt x="0" y="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5" name="Freeform 801"/>
            <p:cNvSpPr>
              <a:spLocks/>
            </p:cNvSpPr>
            <p:nvPr/>
          </p:nvSpPr>
          <p:spPr bwMode="auto">
            <a:xfrm>
              <a:off x="3998" y="1040"/>
              <a:ext cx="107" cy="53"/>
            </a:xfrm>
            <a:custGeom>
              <a:avLst/>
              <a:gdLst>
                <a:gd name="T0" fmla="*/ 0 w 119"/>
                <a:gd name="T1" fmla="*/ 47 h 49"/>
                <a:gd name="T2" fmla="*/ 0 w 119"/>
                <a:gd name="T3" fmla="*/ 47 h 49"/>
                <a:gd name="T4" fmla="*/ 7 w 119"/>
                <a:gd name="T5" fmla="*/ 52 h 49"/>
                <a:gd name="T6" fmla="*/ 12 w 119"/>
                <a:gd name="T7" fmla="*/ 88 h 49"/>
                <a:gd name="T8" fmla="*/ 16 w 119"/>
                <a:gd name="T9" fmla="*/ 77 h 49"/>
                <a:gd name="T10" fmla="*/ 33 w 119"/>
                <a:gd name="T11" fmla="*/ 105 h 49"/>
                <a:gd name="T12" fmla="*/ 40 w 119"/>
                <a:gd name="T13" fmla="*/ 90 h 49"/>
                <a:gd name="T14" fmla="*/ 36 w 119"/>
                <a:gd name="T15" fmla="*/ 66 h 49"/>
                <a:gd name="T16" fmla="*/ 39 w 119"/>
                <a:gd name="T17" fmla="*/ 71 h 49"/>
                <a:gd name="T18" fmla="*/ 40 w 119"/>
                <a:gd name="T19" fmla="*/ 29 h 49"/>
                <a:gd name="T20" fmla="*/ 32 w 119"/>
                <a:gd name="T21" fmla="*/ 4 h 49"/>
                <a:gd name="T22" fmla="*/ 23 w 119"/>
                <a:gd name="T23" fmla="*/ 40 h 49"/>
                <a:gd name="T24" fmla="*/ 30 w 119"/>
                <a:gd name="T25" fmla="*/ 21 h 49"/>
                <a:gd name="T26" fmla="*/ 26 w 119"/>
                <a:gd name="T27" fmla="*/ 0 h 49"/>
                <a:gd name="T28" fmla="*/ 12 w 119"/>
                <a:gd name="T29" fmla="*/ 4 h 49"/>
                <a:gd name="T30" fmla="*/ 0 w 119"/>
                <a:gd name="T31" fmla="*/ 47 h 49"/>
                <a:gd name="T32" fmla="*/ 0 w 119"/>
                <a:gd name="T33" fmla="*/ 47 h 4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9"/>
                <a:gd name="T52" fmla="*/ 0 h 49"/>
                <a:gd name="T53" fmla="*/ 119 w 119"/>
                <a:gd name="T54" fmla="*/ 49 h 4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9" h="49">
                  <a:moveTo>
                    <a:pt x="0" y="21"/>
                  </a:moveTo>
                  <a:lnTo>
                    <a:pt x="0" y="21"/>
                  </a:lnTo>
                  <a:lnTo>
                    <a:pt x="20" y="24"/>
                  </a:lnTo>
                  <a:lnTo>
                    <a:pt x="36" y="40"/>
                  </a:lnTo>
                  <a:lnTo>
                    <a:pt x="47" y="35"/>
                  </a:lnTo>
                  <a:lnTo>
                    <a:pt x="97" y="48"/>
                  </a:lnTo>
                  <a:lnTo>
                    <a:pt x="113" y="41"/>
                  </a:lnTo>
                  <a:lnTo>
                    <a:pt x="101" y="30"/>
                  </a:lnTo>
                  <a:lnTo>
                    <a:pt x="111" y="32"/>
                  </a:lnTo>
                  <a:lnTo>
                    <a:pt x="118" y="14"/>
                  </a:lnTo>
                  <a:lnTo>
                    <a:pt x="92" y="4"/>
                  </a:lnTo>
                  <a:lnTo>
                    <a:pt x="67" y="18"/>
                  </a:lnTo>
                  <a:lnTo>
                    <a:pt x="87" y="10"/>
                  </a:lnTo>
                  <a:lnTo>
                    <a:pt x="74" y="0"/>
                  </a:lnTo>
                  <a:lnTo>
                    <a:pt x="33" y="4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6" name="Freeform 802"/>
            <p:cNvSpPr>
              <a:spLocks/>
            </p:cNvSpPr>
            <p:nvPr/>
          </p:nvSpPr>
          <p:spPr bwMode="auto">
            <a:xfrm>
              <a:off x="4097" y="1068"/>
              <a:ext cx="88" cy="53"/>
            </a:xfrm>
            <a:custGeom>
              <a:avLst/>
              <a:gdLst>
                <a:gd name="T0" fmla="*/ 0 w 98"/>
                <a:gd name="T1" fmla="*/ 108 h 48"/>
                <a:gd name="T2" fmla="*/ 0 w 98"/>
                <a:gd name="T3" fmla="*/ 108 h 48"/>
                <a:gd name="T4" fmla="*/ 4 w 98"/>
                <a:gd name="T5" fmla="*/ 127 h 48"/>
                <a:gd name="T6" fmla="*/ 31 w 98"/>
                <a:gd name="T7" fmla="*/ 100 h 48"/>
                <a:gd name="T8" fmla="*/ 33 w 98"/>
                <a:gd name="T9" fmla="*/ 56 h 48"/>
                <a:gd name="T10" fmla="*/ 25 w 98"/>
                <a:gd name="T11" fmla="*/ 23 h 48"/>
                <a:gd name="T12" fmla="*/ 18 w 98"/>
                <a:gd name="T13" fmla="*/ 34 h 48"/>
                <a:gd name="T14" fmla="*/ 20 w 98"/>
                <a:gd name="T15" fmla="*/ 4 h 48"/>
                <a:gd name="T16" fmla="*/ 16 w 98"/>
                <a:gd name="T17" fmla="*/ 0 h 48"/>
                <a:gd name="T18" fmla="*/ 4 w 98"/>
                <a:gd name="T19" fmla="*/ 92 h 48"/>
                <a:gd name="T20" fmla="*/ 0 w 98"/>
                <a:gd name="T21" fmla="*/ 108 h 48"/>
                <a:gd name="T22" fmla="*/ 0 w 98"/>
                <a:gd name="T23" fmla="*/ 108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8"/>
                <a:gd name="T37" fmla="*/ 0 h 48"/>
                <a:gd name="T38" fmla="*/ 98 w 98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8" h="48">
                  <a:moveTo>
                    <a:pt x="0" y="40"/>
                  </a:moveTo>
                  <a:lnTo>
                    <a:pt x="0" y="40"/>
                  </a:lnTo>
                  <a:lnTo>
                    <a:pt x="6" y="47"/>
                  </a:lnTo>
                  <a:lnTo>
                    <a:pt x="89" y="37"/>
                  </a:lnTo>
                  <a:lnTo>
                    <a:pt x="97" y="21"/>
                  </a:lnTo>
                  <a:lnTo>
                    <a:pt x="74" y="9"/>
                  </a:lnTo>
                  <a:lnTo>
                    <a:pt x="54" y="13"/>
                  </a:lnTo>
                  <a:lnTo>
                    <a:pt x="58" y="4"/>
                  </a:lnTo>
                  <a:lnTo>
                    <a:pt x="47" y="0"/>
                  </a:lnTo>
                  <a:lnTo>
                    <a:pt x="8" y="34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7" name="Freeform 803"/>
            <p:cNvSpPr>
              <a:spLocks/>
            </p:cNvSpPr>
            <p:nvPr/>
          </p:nvSpPr>
          <p:spPr bwMode="auto">
            <a:xfrm>
              <a:off x="4646" y="1179"/>
              <a:ext cx="100" cy="50"/>
            </a:xfrm>
            <a:custGeom>
              <a:avLst/>
              <a:gdLst>
                <a:gd name="T0" fmla="*/ 0 w 111"/>
                <a:gd name="T1" fmla="*/ 54 h 46"/>
                <a:gd name="T2" fmla="*/ 0 w 111"/>
                <a:gd name="T3" fmla="*/ 54 h 46"/>
                <a:gd name="T4" fmla="*/ 8 w 111"/>
                <a:gd name="T5" fmla="*/ 1 h 46"/>
                <a:gd name="T6" fmla="*/ 14 w 111"/>
                <a:gd name="T7" fmla="*/ 0 h 46"/>
                <a:gd name="T8" fmla="*/ 22 w 111"/>
                <a:gd name="T9" fmla="*/ 39 h 46"/>
                <a:gd name="T10" fmla="*/ 23 w 111"/>
                <a:gd name="T11" fmla="*/ 5 h 46"/>
                <a:gd name="T12" fmla="*/ 33 w 111"/>
                <a:gd name="T13" fmla="*/ 33 h 46"/>
                <a:gd name="T14" fmla="*/ 33 w 111"/>
                <a:gd name="T15" fmla="*/ 71 h 46"/>
                <a:gd name="T16" fmla="*/ 39 w 111"/>
                <a:gd name="T17" fmla="*/ 84 h 46"/>
                <a:gd name="T18" fmla="*/ 19 w 111"/>
                <a:gd name="T19" fmla="*/ 91 h 46"/>
                <a:gd name="T20" fmla="*/ 17 w 111"/>
                <a:gd name="T21" fmla="*/ 76 h 46"/>
                <a:gd name="T22" fmla="*/ 14 w 111"/>
                <a:gd name="T23" fmla="*/ 103 h 46"/>
                <a:gd name="T24" fmla="*/ 0 w 111"/>
                <a:gd name="T25" fmla="*/ 54 h 46"/>
                <a:gd name="T26" fmla="*/ 0 w 111"/>
                <a:gd name="T27" fmla="*/ 54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46"/>
                <a:gd name="T44" fmla="*/ 111 w 111"/>
                <a:gd name="T45" fmla="*/ 46 h 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46">
                  <a:moveTo>
                    <a:pt x="0" y="24"/>
                  </a:moveTo>
                  <a:lnTo>
                    <a:pt x="0" y="24"/>
                  </a:lnTo>
                  <a:lnTo>
                    <a:pt x="22" y="1"/>
                  </a:lnTo>
                  <a:lnTo>
                    <a:pt x="38" y="0"/>
                  </a:lnTo>
                  <a:lnTo>
                    <a:pt x="63" y="17"/>
                  </a:lnTo>
                  <a:lnTo>
                    <a:pt x="65" y="5"/>
                  </a:lnTo>
                  <a:lnTo>
                    <a:pt x="94" y="15"/>
                  </a:lnTo>
                  <a:lnTo>
                    <a:pt x="92" y="31"/>
                  </a:lnTo>
                  <a:lnTo>
                    <a:pt x="110" y="37"/>
                  </a:lnTo>
                  <a:lnTo>
                    <a:pt x="52" y="40"/>
                  </a:lnTo>
                  <a:lnTo>
                    <a:pt x="48" y="33"/>
                  </a:lnTo>
                  <a:lnTo>
                    <a:pt x="39" y="45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8" name="Freeform 804"/>
            <p:cNvSpPr>
              <a:spLocks/>
            </p:cNvSpPr>
            <p:nvPr/>
          </p:nvSpPr>
          <p:spPr bwMode="auto">
            <a:xfrm>
              <a:off x="4713" y="1181"/>
              <a:ext cx="64" cy="35"/>
            </a:xfrm>
            <a:custGeom>
              <a:avLst/>
              <a:gdLst>
                <a:gd name="T0" fmla="*/ 0 w 70"/>
                <a:gd name="T1" fmla="*/ 0 h 32"/>
                <a:gd name="T2" fmla="*/ 0 w 70"/>
                <a:gd name="T3" fmla="*/ 0 h 32"/>
                <a:gd name="T4" fmla="*/ 10 w 70"/>
                <a:gd name="T5" fmla="*/ 26 h 32"/>
                <a:gd name="T6" fmla="*/ 7 w 70"/>
                <a:gd name="T7" fmla="*/ 52 h 32"/>
                <a:gd name="T8" fmla="*/ 13 w 70"/>
                <a:gd name="T9" fmla="*/ 74 h 32"/>
                <a:gd name="T10" fmla="*/ 20 w 70"/>
                <a:gd name="T11" fmla="*/ 74 h 32"/>
                <a:gd name="T12" fmla="*/ 28 w 70"/>
                <a:gd name="T13" fmla="*/ 47 h 32"/>
                <a:gd name="T14" fmla="*/ 0 w 70"/>
                <a:gd name="T15" fmla="*/ 0 h 32"/>
                <a:gd name="T16" fmla="*/ 0 w 7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32"/>
                <a:gd name="T29" fmla="*/ 70 w 70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32">
                  <a:moveTo>
                    <a:pt x="0" y="0"/>
                  </a:moveTo>
                  <a:lnTo>
                    <a:pt x="0" y="0"/>
                  </a:lnTo>
                  <a:lnTo>
                    <a:pt x="24" y="11"/>
                  </a:lnTo>
                  <a:lnTo>
                    <a:pt x="18" y="22"/>
                  </a:lnTo>
                  <a:lnTo>
                    <a:pt x="29" y="31"/>
                  </a:lnTo>
                  <a:lnTo>
                    <a:pt x="49" y="31"/>
                  </a:lnTo>
                  <a:lnTo>
                    <a:pt x="69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9" name="Freeform 805"/>
            <p:cNvSpPr>
              <a:spLocks/>
            </p:cNvSpPr>
            <p:nvPr/>
          </p:nvSpPr>
          <p:spPr bwMode="auto">
            <a:xfrm>
              <a:off x="4720" y="1758"/>
              <a:ext cx="47" cy="177"/>
            </a:xfrm>
            <a:custGeom>
              <a:avLst/>
              <a:gdLst>
                <a:gd name="T0" fmla="*/ 0 w 51"/>
                <a:gd name="T1" fmla="*/ 97 h 162"/>
                <a:gd name="T2" fmla="*/ 0 w 51"/>
                <a:gd name="T3" fmla="*/ 97 h 162"/>
                <a:gd name="T4" fmla="*/ 6 w 51"/>
                <a:gd name="T5" fmla="*/ 150 h 162"/>
                <a:gd name="T6" fmla="*/ 6 w 51"/>
                <a:gd name="T7" fmla="*/ 389 h 162"/>
                <a:gd name="T8" fmla="*/ 7 w 51"/>
                <a:gd name="T9" fmla="*/ 358 h 162"/>
                <a:gd name="T10" fmla="*/ 14 w 51"/>
                <a:gd name="T11" fmla="*/ 378 h 162"/>
                <a:gd name="T12" fmla="*/ 6 w 51"/>
                <a:gd name="T13" fmla="*/ 312 h 162"/>
                <a:gd name="T14" fmla="*/ 11 w 51"/>
                <a:gd name="T15" fmla="*/ 241 h 162"/>
                <a:gd name="T16" fmla="*/ 22 w 51"/>
                <a:gd name="T17" fmla="*/ 263 h 162"/>
                <a:gd name="T18" fmla="*/ 11 w 51"/>
                <a:gd name="T19" fmla="*/ 137 h 162"/>
                <a:gd name="T20" fmla="*/ 7 w 51"/>
                <a:gd name="T21" fmla="*/ 0 h 162"/>
                <a:gd name="T22" fmla="*/ 0 w 51"/>
                <a:gd name="T23" fmla="*/ 97 h 162"/>
                <a:gd name="T24" fmla="*/ 0 w 51"/>
                <a:gd name="T25" fmla="*/ 97 h 1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62"/>
                <a:gd name="T41" fmla="*/ 51 w 51"/>
                <a:gd name="T42" fmla="*/ 162 h 1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62">
                  <a:moveTo>
                    <a:pt x="0" y="40"/>
                  </a:moveTo>
                  <a:lnTo>
                    <a:pt x="0" y="40"/>
                  </a:lnTo>
                  <a:lnTo>
                    <a:pt x="8" y="61"/>
                  </a:lnTo>
                  <a:lnTo>
                    <a:pt x="8" y="161"/>
                  </a:lnTo>
                  <a:lnTo>
                    <a:pt x="17" y="148"/>
                  </a:lnTo>
                  <a:lnTo>
                    <a:pt x="30" y="156"/>
                  </a:lnTo>
                  <a:lnTo>
                    <a:pt x="15" y="129"/>
                  </a:lnTo>
                  <a:lnTo>
                    <a:pt x="23" y="100"/>
                  </a:lnTo>
                  <a:lnTo>
                    <a:pt x="50" y="109"/>
                  </a:lnTo>
                  <a:lnTo>
                    <a:pt x="24" y="56"/>
                  </a:lnTo>
                  <a:lnTo>
                    <a:pt x="17" y="0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0" name="Freeform 806"/>
            <p:cNvSpPr>
              <a:spLocks/>
            </p:cNvSpPr>
            <p:nvPr/>
          </p:nvSpPr>
          <p:spPr bwMode="auto">
            <a:xfrm>
              <a:off x="4789" y="1200"/>
              <a:ext cx="70" cy="26"/>
            </a:xfrm>
            <a:custGeom>
              <a:avLst/>
              <a:gdLst>
                <a:gd name="T0" fmla="*/ 0 w 78"/>
                <a:gd name="T1" fmla="*/ 0 h 24"/>
                <a:gd name="T2" fmla="*/ 0 w 78"/>
                <a:gd name="T3" fmla="*/ 0 h 24"/>
                <a:gd name="T4" fmla="*/ 4 w 78"/>
                <a:gd name="T5" fmla="*/ 32 h 24"/>
                <a:gd name="T6" fmla="*/ 16 w 78"/>
                <a:gd name="T7" fmla="*/ 51 h 24"/>
                <a:gd name="T8" fmla="*/ 26 w 78"/>
                <a:gd name="T9" fmla="*/ 41 h 24"/>
                <a:gd name="T10" fmla="*/ 0 w 78"/>
                <a:gd name="T11" fmla="*/ 0 h 24"/>
                <a:gd name="T12" fmla="*/ 0 w 7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24"/>
                <a:gd name="T23" fmla="*/ 78 w 7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24">
                  <a:moveTo>
                    <a:pt x="0" y="0"/>
                  </a:moveTo>
                  <a:lnTo>
                    <a:pt x="0" y="0"/>
                  </a:lnTo>
                  <a:lnTo>
                    <a:pt x="13" y="15"/>
                  </a:lnTo>
                  <a:lnTo>
                    <a:pt x="49" y="23"/>
                  </a:lnTo>
                  <a:lnTo>
                    <a:pt x="77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1" name="Freeform 807"/>
            <p:cNvSpPr>
              <a:spLocks/>
            </p:cNvSpPr>
            <p:nvPr/>
          </p:nvSpPr>
          <p:spPr bwMode="auto">
            <a:xfrm>
              <a:off x="2493" y="1979"/>
              <a:ext cx="181" cy="143"/>
            </a:xfrm>
            <a:custGeom>
              <a:avLst/>
              <a:gdLst>
                <a:gd name="T0" fmla="*/ 0 w 202"/>
                <a:gd name="T1" fmla="*/ 25 h 131"/>
                <a:gd name="T2" fmla="*/ 0 w 202"/>
                <a:gd name="T3" fmla="*/ 25 h 131"/>
                <a:gd name="T4" fmla="*/ 4 w 202"/>
                <a:gd name="T5" fmla="*/ 74 h 131"/>
                <a:gd name="T6" fmla="*/ 16 w 202"/>
                <a:gd name="T7" fmla="*/ 82 h 131"/>
                <a:gd name="T8" fmla="*/ 11 w 202"/>
                <a:gd name="T9" fmla="*/ 167 h 131"/>
                <a:gd name="T10" fmla="*/ 11 w 202"/>
                <a:gd name="T11" fmla="*/ 265 h 131"/>
                <a:gd name="T12" fmla="*/ 20 w 202"/>
                <a:gd name="T13" fmla="*/ 311 h 131"/>
                <a:gd name="T14" fmla="*/ 39 w 202"/>
                <a:gd name="T15" fmla="*/ 284 h 131"/>
                <a:gd name="T16" fmla="*/ 50 w 202"/>
                <a:gd name="T17" fmla="*/ 205 h 131"/>
                <a:gd name="T18" fmla="*/ 47 w 202"/>
                <a:gd name="T19" fmla="*/ 180 h 131"/>
                <a:gd name="T20" fmla="*/ 54 w 202"/>
                <a:gd name="T21" fmla="*/ 121 h 131"/>
                <a:gd name="T22" fmla="*/ 66 w 202"/>
                <a:gd name="T23" fmla="*/ 75 h 131"/>
                <a:gd name="T24" fmla="*/ 66 w 202"/>
                <a:gd name="T25" fmla="*/ 52 h 131"/>
                <a:gd name="T26" fmla="*/ 58 w 202"/>
                <a:gd name="T27" fmla="*/ 48 h 131"/>
                <a:gd name="T28" fmla="*/ 58 w 202"/>
                <a:gd name="T29" fmla="*/ 44 h 131"/>
                <a:gd name="T30" fmla="*/ 40 w 202"/>
                <a:gd name="T31" fmla="*/ 5 h 131"/>
                <a:gd name="T32" fmla="*/ 5 w 202"/>
                <a:gd name="T33" fmla="*/ 0 h 131"/>
                <a:gd name="T34" fmla="*/ 0 w 202"/>
                <a:gd name="T35" fmla="*/ 25 h 131"/>
                <a:gd name="T36" fmla="*/ 0 w 202"/>
                <a:gd name="T37" fmla="*/ 25 h 1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2"/>
                <a:gd name="T58" fmla="*/ 0 h 131"/>
                <a:gd name="T59" fmla="*/ 202 w 202"/>
                <a:gd name="T60" fmla="*/ 131 h 1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2" h="131">
                  <a:moveTo>
                    <a:pt x="0" y="11"/>
                  </a:moveTo>
                  <a:lnTo>
                    <a:pt x="0" y="11"/>
                  </a:lnTo>
                  <a:lnTo>
                    <a:pt x="6" y="31"/>
                  </a:lnTo>
                  <a:lnTo>
                    <a:pt x="49" y="35"/>
                  </a:lnTo>
                  <a:lnTo>
                    <a:pt x="30" y="69"/>
                  </a:lnTo>
                  <a:lnTo>
                    <a:pt x="30" y="111"/>
                  </a:lnTo>
                  <a:lnTo>
                    <a:pt x="60" y="130"/>
                  </a:lnTo>
                  <a:lnTo>
                    <a:pt x="118" y="118"/>
                  </a:lnTo>
                  <a:lnTo>
                    <a:pt x="151" y="86"/>
                  </a:lnTo>
                  <a:lnTo>
                    <a:pt x="145" y="74"/>
                  </a:lnTo>
                  <a:lnTo>
                    <a:pt x="163" y="50"/>
                  </a:lnTo>
                  <a:lnTo>
                    <a:pt x="201" y="32"/>
                  </a:lnTo>
                  <a:lnTo>
                    <a:pt x="201" y="22"/>
                  </a:lnTo>
                  <a:lnTo>
                    <a:pt x="177" y="20"/>
                  </a:lnTo>
                  <a:lnTo>
                    <a:pt x="171" y="18"/>
                  </a:lnTo>
                  <a:lnTo>
                    <a:pt x="120" y="5"/>
                  </a:lnTo>
                  <a:lnTo>
                    <a:pt x="16" y="0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2" name="Freeform 808"/>
            <p:cNvSpPr>
              <a:spLocks/>
            </p:cNvSpPr>
            <p:nvPr/>
          </p:nvSpPr>
          <p:spPr bwMode="auto">
            <a:xfrm>
              <a:off x="1768" y="2631"/>
              <a:ext cx="62" cy="64"/>
            </a:xfrm>
            <a:custGeom>
              <a:avLst/>
              <a:gdLst>
                <a:gd name="T0" fmla="*/ 0 w 69"/>
                <a:gd name="T1" fmla="*/ 59 h 59"/>
                <a:gd name="T2" fmla="*/ 0 w 69"/>
                <a:gd name="T3" fmla="*/ 59 h 59"/>
                <a:gd name="T4" fmla="*/ 6 w 69"/>
                <a:gd name="T5" fmla="*/ 0 h 59"/>
                <a:gd name="T6" fmla="*/ 23 w 69"/>
                <a:gd name="T7" fmla="*/ 5 h 59"/>
                <a:gd name="T8" fmla="*/ 21 w 69"/>
                <a:gd name="T9" fmla="*/ 119 h 59"/>
                <a:gd name="T10" fmla="*/ 9 w 69"/>
                <a:gd name="T11" fmla="*/ 130 h 59"/>
                <a:gd name="T12" fmla="*/ 0 w 69"/>
                <a:gd name="T13" fmla="*/ 59 h 59"/>
                <a:gd name="T14" fmla="*/ 0 w 69"/>
                <a:gd name="T15" fmla="*/ 59 h 5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59"/>
                <a:gd name="T26" fmla="*/ 69 w 69"/>
                <a:gd name="T27" fmla="*/ 59 h 5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59">
                  <a:moveTo>
                    <a:pt x="0" y="26"/>
                  </a:moveTo>
                  <a:lnTo>
                    <a:pt x="0" y="26"/>
                  </a:lnTo>
                  <a:lnTo>
                    <a:pt x="18" y="0"/>
                  </a:lnTo>
                  <a:lnTo>
                    <a:pt x="68" y="5"/>
                  </a:lnTo>
                  <a:lnTo>
                    <a:pt x="60" y="53"/>
                  </a:lnTo>
                  <a:lnTo>
                    <a:pt x="26" y="58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3" name="Freeform 809"/>
            <p:cNvSpPr>
              <a:spLocks/>
            </p:cNvSpPr>
            <p:nvPr/>
          </p:nvSpPr>
          <p:spPr bwMode="auto">
            <a:xfrm>
              <a:off x="2787" y="1044"/>
              <a:ext cx="156" cy="124"/>
            </a:xfrm>
            <a:custGeom>
              <a:avLst/>
              <a:gdLst>
                <a:gd name="T0" fmla="*/ 0 w 173"/>
                <a:gd name="T1" fmla="*/ 35 h 113"/>
                <a:gd name="T2" fmla="*/ 0 w 173"/>
                <a:gd name="T3" fmla="*/ 35 h 113"/>
                <a:gd name="T4" fmla="*/ 1 w 173"/>
                <a:gd name="T5" fmla="*/ 70 h 113"/>
                <a:gd name="T6" fmla="*/ 7 w 173"/>
                <a:gd name="T7" fmla="*/ 70 h 113"/>
                <a:gd name="T8" fmla="*/ 5 w 173"/>
                <a:gd name="T9" fmla="*/ 84 h 113"/>
                <a:gd name="T10" fmla="*/ 10 w 173"/>
                <a:gd name="T11" fmla="*/ 94 h 113"/>
                <a:gd name="T12" fmla="*/ 5 w 173"/>
                <a:gd name="T13" fmla="*/ 94 h 113"/>
                <a:gd name="T14" fmla="*/ 14 w 173"/>
                <a:gd name="T15" fmla="*/ 122 h 113"/>
                <a:gd name="T16" fmla="*/ 10 w 173"/>
                <a:gd name="T17" fmla="*/ 134 h 113"/>
                <a:gd name="T18" fmla="*/ 13 w 173"/>
                <a:gd name="T19" fmla="*/ 159 h 113"/>
                <a:gd name="T20" fmla="*/ 22 w 173"/>
                <a:gd name="T21" fmla="*/ 144 h 113"/>
                <a:gd name="T22" fmla="*/ 22 w 173"/>
                <a:gd name="T23" fmla="*/ 113 h 113"/>
                <a:gd name="T24" fmla="*/ 27 w 173"/>
                <a:gd name="T25" fmla="*/ 101 h 113"/>
                <a:gd name="T26" fmla="*/ 28 w 173"/>
                <a:gd name="T27" fmla="*/ 134 h 113"/>
                <a:gd name="T28" fmla="*/ 33 w 173"/>
                <a:gd name="T29" fmla="*/ 113 h 113"/>
                <a:gd name="T30" fmla="*/ 32 w 173"/>
                <a:gd name="T31" fmla="*/ 134 h 113"/>
                <a:gd name="T32" fmla="*/ 37 w 173"/>
                <a:gd name="T33" fmla="*/ 136 h 113"/>
                <a:gd name="T34" fmla="*/ 17 w 173"/>
                <a:gd name="T35" fmla="*/ 173 h 113"/>
                <a:gd name="T36" fmla="*/ 17 w 173"/>
                <a:gd name="T37" fmla="*/ 194 h 113"/>
                <a:gd name="T38" fmla="*/ 35 w 173"/>
                <a:gd name="T39" fmla="*/ 177 h 113"/>
                <a:gd name="T40" fmla="*/ 23 w 173"/>
                <a:gd name="T41" fmla="*/ 199 h 113"/>
                <a:gd name="T42" fmla="*/ 30 w 173"/>
                <a:gd name="T43" fmla="*/ 214 h 113"/>
                <a:gd name="T44" fmla="*/ 18 w 173"/>
                <a:gd name="T45" fmla="*/ 222 h 113"/>
                <a:gd name="T46" fmla="*/ 37 w 173"/>
                <a:gd name="T47" fmla="*/ 283 h 113"/>
                <a:gd name="T48" fmla="*/ 47 w 173"/>
                <a:gd name="T49" fmla="*/ 134 h 113"/>
                <a:gd name="T50" fmla="*/ 62 w 173"/>
                <a:gd name="T51" fmla="*/ 101 h 113"/>
                <a:gd name="T52" fmla="*/ 46 w 173"/>
                <a:gd name="T53" fmla="*/ 78 h 113"/>
                <a:gd name="T54" fmla="*/ 44 w 173"/>
                <a:gd name="T55" fmla="*/ 42 h 113"/>
                <a:gd name="T56" fmla="*/ 40 w 173"/>
                <a:gd name="T57" fmla="*/ 60 h 113"/>
                <a:gd name="T58" fmla="*/ 41 w 173"/>
                <a:gd name="T59" fmla="*/ 24 h 113"/>
                <a:gd name="T60" fmla="*/ 31 w 173"/>
                <a:gd name="T61" fmla="*/ 0 h 113"/>
                <a:gd name="T62" fmla="*/ 28 w 173"/>
                <a:gd name="T63" fmla="*/ 24 h 113"/>
                <a:gd name="T64" fmla="*/ 33 w 173"/>
                <a:gd name="T65" fmla="*/ 94 h 113"/>
                <a:gd name="T66" fmla="*/ 21 w 173"/>
                <a:gd name="T67" fmla="*/ 24 h 113"/>
                <a:gd name="T68" fmla="*/ 17 w 173"/>
                <a:gd name="T69" fmla="*/ 42 h 113"/>
                <a:gd name="T70" fmla="*/ 20 w 173"/>
                <a:gd name="T71" fmla="*/ 77 h 113"/>
                <a:gd name="T72" fmla="*/ 10 w 173"/>
                <a:gd name="T73" fmla="*/ 44 h 113"/>
                <a:gd name="T74" fmla="*/ 17 w 173"/>
                <a:gd name="T75" fmla="*/ 22 h 113"/>
                <a:gd name="T76" fmla="*/ 0 w 173"/>
                <a:gd name="T77" fmla="*/ 35 h 113"/>
                <a:gd name="T78" fmla="*/ 0 w 173"/>
                <a:gd name="T79" fmla="*/ 35 h 1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13"/>
                <a:gd name="T122" fmla="*/ 173 w 173"/>
                <a:gd name="T123" fmla="*/ 113 h 11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13">
                  <a:moveTo>
                    <a:pt x="0" y="14"/>
                  </a:moveTo>
                  <a:lnTo>
                    <a:pt x="0" y="14"/>
                  </a:lnTo>
                  <a:lnTo>
                    <a:pt x="1" y="27"/>
                  </a:lnTo>
                  <a:lnTo>
                    <a:pt x="19" y="27"/>
                  </a:lnTo>
                  <a:lnTo>
                    <a:pt x="13" y="33"/>
                  </a:lnTo>
                  <a:lnTo>
                    <a:pt x="26" y="37"/>
                  </a:lnTo>
                  <a:lnTo>
                    <a:pt x="9" y="37"/>
                  </a:lnTo>
                  <a:lnTo>
                    <a:pt x="40" y="48"/>
                  </a:lnTo>
                  <a:lnTo>
                    <a:pt x="27" y="53"/>
                  </a:lnTo>
                  <a:lnTo>
                    <a:pt x="37" y="62"/>
                  </a:lnTo>
                  <a:lnTo>
                    <a:pt x="62" y="56"/>
                  </a:lnTo>
                  <a:lnTo>
                    <a:pt x="62" y="45"/>
                  </a:lnTo>
                  <a:lnTo>
                    <a:pt x="76" y="40"/>
                  </a:lnTo>
                  <a:lnTo>
                    <a:pt x="79" y="53"/>
                  </a:lnTo>
                  <a:lnTo>
                    <a:pt x="95" y="45"/>
                  </a:lnTo>
                  <a:lnTo>
                    <a:pt x="91" y="53"/>
                  </a:lnTo>
                  <a:lnTo>
                    <a:pt x="107" y="54"/>
                  </a:lnTo>
                  <a:lnTo>
                    <a:pt x="47" y="67"/>
                  </a:lnTo>
                  <a:lnTo>
                    <a:pt x="49" y="77"/>
                  </a:lnTo>
                  <a:lnTo>
                    <a:pt x="99" y="70"/>
                  </a:lnTo>
                  <a:lnTo>
                    <a:pt x="66" y="79"/>
                  </a:lnTo>
                  <a:lnTo>
                    <a:pt x="86" y="85"/>
                  </a:lnTo>
                  <a:lnTo>
                    <a:pt x="51" y="88"/>
                  </a:lnTo>
                  <a:lnTo>
                    <a:pt x="102" y="112"/>
                  </a:lnTo>
                  <a:lnTo>
                    <a:pt x="134" y="53"/>
                  </a:lnTo>
                  <a:lnTo>
                    <a:pt x="172" y="40"/>
                  </a:lnTo>
                  <a:lnTo>
                    <a:pt x="129" y="31"/>
                  </a:lnTo>
                  <a:lnTo>
                    <a:pt x="124" y="16"/>
                  </a:lnTo>
                  <a:lnTo>
                    <a:pt x="111" y="24"/>
                  </a:lnTo>
                  <a:lnTo>
                    <a:pt x="117" y="10"/>
                  </a:lnTo>
                  <a:lnTo>
                    <a:pt x="88" y="0"/>
                  </a:lnTo>
                  <a:lnTo>
                    <a:pt x="79" y="10"/>
                  </a:lnTo>
                  <a:lnTo>
                    <a:pt x="92" y="37"/>
                  </a:lnTo>
                  <a:lnTo>
                    <a:pt x="60" y="10"/>
                  </a:lnTo>
                  <a:lnTo>
                    <a:pt x="49" y="16"/>
                  </a:lnTo>
                  <a:lnTo>
                    <a:pt x="56" y="30"/>
                  </a:lnTo>
                  <a:lnTo>
                    <a:pt x="25" y="17"/>
                  </a:lnTo>
                  <a:lnTo>
                    <a:pt x="47" y="9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4" name="Freeform 810"/>
            <p:cNvSpPr>
              <a:spLocks/>
            </p:cNvSpPr>
            <p:nvPr/>
          </p:nvSpPr>
          <p:spPr bwMode="auto">
            <a:xfrm>
              <a:off x="2886" y="1027"/>
              <a:ext cx="143" cy="53"/>
            </a:xfrm>
            <a:custGeom>
              <a:avLst/>
              <a:gdLst>
                <a:gd name="T0" fmla="*/ 0 w 159"/>
                <a:gd name="T1" fmla="*/ 27 h 49"/>
                <a:gd name="T2" fmla="*/ 0 w 159"/>
                <a:gd name="T3" fmla="*/ 27 h 49"/>
                <a:gd name="T4" fmla="*/ 8 w 159"/>
                <a:gd name="T5" fmla="*/ 34 h 49"/>
                <a:gd name="T6" fmla="*/ 4 w 159"/>
                <a:gd name="T7" fmla="*/ 48 h 49"/>
                <a:gd name="T8" fmla="*/ 4 w 159"/>
                <a:gd name="T9" fmla="*/ 56 h 49"/>
                <a:gd name="T10" fmla="*/ 25 w 159"/>
                <a:gd name="T11" fmla="*/ 55 h 49"/>
                <a:gd name="T12" fmla="*/ 12 w 159"/>
                <a:gd name="T13" fmla="*/ 71 h 49"/>
                <a:gd name="T14" fmla="*/ 32 w 159"/>
                <a:gd name="T15" fmla="*/ 105 h 49"/>
                <a:gd name="T16" fmla="*/ 45 w 159"/>
                <a:gd name="T17" fmla="*/ 84 h 49"/>
                <a:gd name="T18" fmla="*/ 55 w 159"/>
                <a:gd name="T19" fmla="*/ 48 h 49"/>
                <a:gd name="T20" fmla="*/ 52 w 159"/>
                <a:gd name="T21" fmla="*/ 29 h 49"/>
                <a:gd name="T22" fmla="*/ 40 w 159"/>
                <a:gd name="T23" fmla="*/ 31 h 49"/>
                <a:gd name="T24" fmla="*/ 40 w 159"/>
                <a:gd name="T25" fmla="*/ 6 h 49"/>
                <a:gd name="T26" fmla="*/ 31 w 159"/>
                <a:gd name="T27" fmla="*/ 31 h 49"/>
                <a:gd name="T28" fmla="*/ 29 w 159"/>
                <a:gd name="T29" fmla="*/ 0 h 49"/>
                <a:gd name="T30" fmla="*/ 26 w 159"/>
                <a:gd name="T31" fmla="*/ 43 h 49"/>
                <a:gd name="T32" fmla="*/ 12 w 159"/>
                <a:gd name="T33" fmla="*/ 0 h 49"/>
                <a:gd name="T34" fmla="*/ 13 w 159"/>
                <a:gd name="T35" fmla="*/ 23 h 49"/>
                <a:gd name="T36" fmla="*/ 9 w 159"/>
                <a:gd name="T37" fmla="*/ 6 h 49"/>
                <a:gd name="T38" fmla="*/ 11 w 159"/>
                <a:gd name="T39" fmla="*/ 34 h 49"/>
                <a:gd name="T40" fmla="*/ 0 w 159"/>
                <a:gd name="T41" fmla="*/ 27 h 49"/>
                <a:gd name="T42" fmla="*/ 0 w 159"/>
                <a:gd name="T43" fmla="*/ 27 h 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9"/>
                <a:gd name="T67" fmla="*/ 0 h 49"/>
                <a:gd name="T68" fmla="*/ 159 w 159"/>
                <a:gd name="T69" fmla="*/ 49 h 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9" h="49">
                  <a:moveTo>
                    <a:pt x="0" y="13"/>
                  </a:moveTo>
                  <a:lnTo>
                    <a:pt x="0" y="13"/>
                  </a:lnTo>
                  <a:lnTo>
                    <a:pt x="23" y="16"/>
                  </a:lnTo>
                  <a:lnTo>
                    <a:pt x="7" y="22"/>
                  </a:lnTo>
                  <a:lnTo>
                    <a:pt x="14" y="26"/>
                  </a:lnTo>
                  <a:lnTo>
                    <a:pt x="72" y="25"/>
                  </a:lnTo>
                  <a:lnTo>
                    <a:pt x="36" y="32"/>
                  </a:lnTo>
                  <a:lnTo>
                    <a:pt x="94" y="48"/>
                  </a:lnTo>
                  <a:lnTo>
                    <a:pt x="132" y="39"/>
                  </a:lnTo>
                  <a:lnTo>
                    <a:pt x="158" y="22"/>
                  </a:lnTo>
                  <a:lnTo>
                    <a:pt x="151" y="14"/>
                  </a:lnTo>
                  <a:lnTo>
                    <a:pt x="112" y="15"/>
                  </a:lnTo>
                  <a:lnTo>
                    <a:pt x="119" y="6"/>
                  </a:lnTo>
                  <a:lnTo>
                    <a:pt x="89" y="15"/>
                  </a:lnTo>
                  <a:lnTo>
                    <a:pt x="85" y="0"/>
                  </a:lnTo>
                  <a:lnTo>
                    <a:pt x="77" y="19"/>
                  </a:lnTo>
                  <a:lnTo>
                    <a:pt x="36" y="0"/>
                  </a:lnTo>
                  <a:lnTo>
                    <a:pt x="37" y="1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5" name="Freeform 811"/>
            <p:cNvSpPr>
              <a:spLocks/>
            </p:cNvSpPr>
            <p:nvPr/>
          </p:nvSpPr>
          <p:spPr bwMode="auto">
            <a:xfrm>
              <a:off x="2935" y="1110"/>
              <a:ext cx="63" cy="34"/>
            </a:xfrm>
            <a:custGeom>
              <a:avLst/>
              <a:gdLst>
                <a:gd name="T0" fmla="*/ 0 w 69"/>
                <a:gd name="T1" fmla="*/ 60 h 31"/>
                <a:gd name="T2" fmla="*/ 0 w 69"/>
                <a:gd name="T3" fmla="*/ 60 h 31"/>
                <a:gd name="T4" fmla="*/ 5 w 69"/>
                <a:gd name="T5" fmla="*/ 20 h 31"/>
                <a:gd name="T6" fmla="*/ 14 w 69"/>
                <a:gd name="T7" fmla="*/ 0 h 31"/>
                <a:gd name="T8" fmla="*/ 15 w 69"/>
                <a:gd name="T9" fmla="*/ 20 h 31"/>
                <a:gd name="T10" fmla="*/ 27 w 69"/>
                <a:gd name="T11" fmla="*/ 38 h 31"/>
                <a:gd name="T12" fmla="*/ 12 w 69"/>
                <a:gd name="T13" fmla="*/ 76 h 31"/>
                <a:gd name="T14" fmla="*/ 14 w 69"/>
                <a:gd name="T15" fmla="*/ 55 h 31"/>
                <a:gd name="T16" fmla="*/ 0 w 69"/>
                <a:gd name="T17" fmla="*/ 60 h 31"/>
                <a:gd name="T18" fmla="*/ 0 w 69"/>
                <a:gd name="T19" fmla="*/ 60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9"/>
                <a:gd name="T31" fmla="*/ 0 h 31"/>
                <a:gd name="T32" fmla="*/ 69 w 69"/>
                <a:gd name="T33" fmla="*/ 31 h 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9" h="31">
                  <a:moveTo>
                    <a:pt x="0" y="24"/>
                  </a:moveTo>
                  <a:lnTo>
                    <a:pt x="0" y="24"/>
                  </a:lnTo>
                  <a:lnTo>
                    <a:pt x="5" y="8"/>
                  </a:lnTo>
                  <a:lnTo>
                    <a:pt x="33" y="0"/>
                  </a:lnTo>
                  <a:lnTo>
                    <a:pt x="38" y="8"/>
                  </a:lnTo>
                  <a:lnTo>
                    <a:pt x="68" y="15"/>
                  </a:lnTo>
                  <a:lnTo>
                    <a:pt x="27" y="30"/>
                  </a:lnTo>
                  <a:lnTo>
                    <a:pt x="33" y="22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6" name="Freeform 812"/>
            <p:cNvSpPr>
              <a:spLocks/>
            </p:cNvSpPr>
            <p:nvPr/>
          </p:nvSpPr>
          <p:spPr bwMode="auto">
            <a:xfrm>
              <a:off x="2791" y="1396"/>
              <a:ext cx="192" cy="339"/>
            </a:xfrm>
            <a:custGeom>
              <a:avLst/>
              <a:gdLst>
                <a:gd name="T0" fmla="*/ 0 w 213"/>
                <a:gd name="T1" fmla="*/ 568 h 310"/>
                <a:gd name="T2" fmla="*/ 0 w 213"/>
                <a:gd name="T3" fmla="*/ 568 h 310"/>
                <a:gd name="T4" fmla="*/ 5 w 213"/>
                <a:gd name="T5" fmla="*/ 655 h 310"/>
                <a:gd name="T6" fmla="*/ 10 w 213"/>
                <a:gd name="T7" fmla="*/ 699 h 310"/>
                <a:gd name="T8" fmla="*/ 10 w 213"/>
                <a:gd name="T9" fmla="*/ 756 h 310"/>
                <a:gd name="T10" fmla="*/ 27 w 213"/>
                <a:gd name="T11" fmla="*/ 716 h 310"/>
                <a:gd name="T12" fmla="*/ 32 w 213"/>
                <a:gd name="T13" fmla="*/ 597 h 310"/>
                <a:gd name="T14" fmla="*/ 28 w 213"/>
                <a:gd name="T15" fmla="*/ 592 h 310"/>
                <a:gd name="T16" fmla="*/ 41 w 213"/>
                <a:gd name="T17" fmla="*/ 553 h 310"/>
                <a:gd name="T18" fmla="*/ 29 w 213"/>
                <a:gd name="T19" fmla="*/ 547 h 310"/>
                <a:gd name="T20" fmla="*/ 38 w 213"/>
                <a:gd name="T21" fmla="*/ 553 h 310"/>
                <a:gd name="T22" fmla="*/ 44 w 213"/>
                <a:gd name="T23" fmla="*/ 523 h 310"/>
                <a:gd name="T24" fmla="*/ 37 w 213"/>
                <a:gd name="T25" fmla="*/ 484 h 310"/>
                <a:gd name="T26" fmla="*/ 29 w 213"/>
                <a:gd name="T27" fmla="*/ 512 h 310"/>
                <a:gd name="T28" fmla="*/ 34 w 213"/>
                <a:gd name="T29" fmla="*/ 487 h 310"/>
                <a:gd name="T30" fmla="*/ 34 w 213"/>
                <a:gd name="T31" fmla="*/ 378 h 310"/>
                <a:gd name="T32" fmla="*/ 59 w 213"/>
                <a:gd name="T33" fmla="*/ 271 h 310"/>
                <a:gd name="T34" fmla="*/ 57 w 213"/>
                <a:gd name="T35" fmla="*/ 255 h 310"/>
                <a:gd name="T36" fmla="*/ 63 w 213"/>
                <a:gd name="T37" fmla="*/ 200 h 310"/>
                <a:gd name="T38" fmla="*/ 76 w 213"/>
                <a:gd name="T39" fmla="*/ 183 h 310"/>
                <a:gd name="T40" fmla="*/ 70 w 213"/>
                <a:gd name="T41" fmla="*/ 62 h 310"/>
                <a:gd name="T42" fmla="*/ 55 w 213"/>
                <a:gd name="T43" fmla="*/ 0 h 310"/>
                <a:gd name="T44" fmla="*/ 51 w 213"/>
                <a:gd name="T45" fmla="*/ 0 h 310"/>
                <a:gd name="T46" fmla="*/ 51 w 213"/>
                <a:gd name="T47" fmla="*/ 36 h 310"/>
                <a:gd name="T48" fmla="*/ 41 w 213"/>
                <a:gd name="T49" fmla="*/ 30 h 310"/>
                <a:gd name="T50" fmla="*/ 38 w 213"/>
                <a:gd name="T51" fmla="*/ 62 h 310"/>
                <a:gd name="T52" fmla="*/ 32 w 213"/>
                <a:gd name="T53" fmla="*/ 72 h 310"/>
                <a:gd name="T54" fmla="*/ 30 w 213"/>
                <a:gd name="T55" fmla="*/ 122 h 310"/>
                <a:gd name="T56" fmla="*/ 19 w 213"/>
                <a:gd name="T57" fmla="*/ 179 h 310"/>
                <a:gd name="T58" fmla="*/ 14 w 213"/>
                <a:gd name="T59" fmla="*/ 261 h 310"/>
                <a:gd name="T60" fmla="*/ 17 w 213"/>
                <a:gd name="T61" fmla="*/ 290 h 310"/>
                <a:gd name="T62" fmla="*/ 5 w 213"/>
                <a:gd name="T63" fmla="*/ 317 h 310"/>
                <a:gd name="T64" fmla="*/ 5 w 213"/>
                <a:gd name="T65" fmla="*/ 423 h 310"/>
                <a:gd name="T66" fmla="*/ 9 w 213"/>
                <a:gd name="T67" fmla="*/ 446 h 310"/>
                <a:gd name="T68" fmla="*/ 5 w 213"/>
                <a:gd name="T69" fmla="*/ 468 h 310"/>
                <a:gd name="T70" fmla="*/ 6 w 213"/>
                <a:gd name="T71" fmla="*/ 518 h 310"/>
                <a:gd name="T72" fmla="*/ 0 w 213"/>
                <a:gd name="T73" fmla="*/ 568 h 310"/>
                <a:gd name="T74" fmla="*/ 0 w 213"/>
                <a:gd name="T75" fmla="*/ 568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3"/>
                <a:gd name="T115" fmla="*/ 0 h 310"/>
                <a:gd name="T116" fmla="*/ 213 w 213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3" h="310">
                  <a:moveTo>
                    <a:pt x="0" y="232"/>
                  </a:moveTo>
                  <a:lnTo>
                    <a:pt x="0" y="232"/>
                  </a:lnTo>
                  <a:lnTo>
                    <a:pt x="8" y="268"/>
                  </a:lnTo>
                  <a:lnTo>
                    <a:pt x="26" y="285"/>
                  </a:lnTo>
                  <a:lnTo>
                    <a:pt x="25" y="309"/>
                  </a:lnTo>
                  <a:lnTo>
                    <a:pt x="75" y="293"/>
                  </a:lnTo>
                  <a:lnTo>
                    <a:pt x="90" y="243"/>
                  </a:lnTo>
                  <a:lnTo>
                    <a:pt x="79" y="242"/>
                  </a:lnTo>
                  <a:lnTo>
                    <a:pt x="118" y="227"/>
                  </a:lnTo>
                  <a:lnTo>
                    <a:pt x="81" y="223"/>
                  </a:lnTo>
                  <a:lnTo>
                    <a:pt x="109" y="227"/>
                  </a:lnTo>
                  <a:lnTo>
                    <a:pt x="124" y="214"/>
                  </a:lnTo>
                  <a:lnTo>
                    <a:pt x="102" y="198"/>
                  </a:lnTo>
                  <a:lnTo>
                    <a:pt x="81" y="209"/>
                  </a:lnTo>
                  <a:lnTo>
                    <a:pt x="98" y="199"/>
                  </a:lnTo>
                  <a:lnTo>
                    <a:pt x="98" y="154"/>
                  </a:lnTo>
                  <a:lnTo>
                    <a:pt x="169" y="112"/>
                  </a:lnTo>
                  <a:lnTo>
                    <a:pt x="164" y="103"/>
                  </a:lnTo>
                  <a:lnTo>
                    <a:pt x="176" y="82"/>
                  </a:lnTo>
                  <a:lnTo>
                    <a:pt x="212" y="75"/>
                  </a:lnTo>
                  <a:lnTo>
                    <a:pt x="202" y="26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6" y="15"/>
                  </a:lnTo>
                  <a:lnTo>
                    <a:pt x="115" y="13"/>
                  </a:lnTo>
                  <a:lnTo>
                    <a:pt x="109" y="26"/>
                  </a:lnTo>
                  <a:lnTo>
                    <a:pt x="89" y="29"/>
                  </a:lnTo>
                  <a:lnTo>
                    <a:pt x="83" y="49"/>
                  </a:lnTo>
                  <a:lnTo>
                    <a:pt x="54" y="73"/>
                  </a:lnTo>
                  <a:lnTo>
                    <a:pt x="41" y="107"/>
                  </a:lnTo>
                  <a:lnTo>
                    <a:pt x="47" y="119"/>
                  </a:lnTo>
                  <a:lnTo>
                    <a:pt x="16" y="130"/>
                  </a:lnTo>
                  <a:lnTo>
                    <a:pt x="15" y="174"/>
                  </a:lnTo>
                  <a:lnTo>
                    <a:pt x="24" y="183"/>
                  </a:lnTo>
                  <a:lnTo>
                    <a:pt x="15" y="191"/>
                  </a:lnTo>
                  <a:lnTo>
                    <a:pt x="18" y="211"/>
                  </a:lnTo>
                  <a:lnTo>
                    <a:pt x="0" y="2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7" name="Freeform 813"/>
            <p:cNvSpPr>
              <a:spLocks/>
            </p:cNvSpPr>
            <p:nvPr/>
          </p:nvSpPr>
          <p:spPr bwMode="auto">
            <a:xfrm>
              <a:off x="2717" y="1899"/>
              <a:ext cx="63" cy="36"/>
            </a:xfrm>
            <a:custGeom>
              <a:avLst/>
              <a:gdLst>
                <a:gd name="T0" fmla="*/ 0 w 72"/>
                <a:gd name="T1" fmla="*/ 49 h 33"/>
                <a:gd name="T2" fmla="*/ 0 w 72"/>
                <a:gd name="T3" fmla="*/ 49 h 33"/>
                <a:gd name="T4" fmla="*/ 4 w 72"/>
                <a:gd name="T5" fmla="*/ 75 h 33"/>
                <a:gd name="T6" fmla="*/ 9 w 72"/>
                <a:gd name="T7" fmla="*/ 53 h 33"/>
                <a:gd name="T8" fmla="*/ 12 w 72"/>
                <a:gd name="T9" fmla="*/ 75 h 33"/>
                <a:gd name="T10" fmla="*/ 18 w 72"/>
                <a:gd name="T11" fmla="*/ 32 h 33"/>
                <a:gd name="T12" fmla="*/ 15 w 72"/>
                <a:gd name="T13" fmla="*/ 27 h 33"/>
                <a:gd name="T14" fmla="*/ 15 w 72"/>
                <a:gd name="T15" fmla="*/ 4 h 33"/>
                <a:gd name="T16" fmla="*/ 14 w 72"/>
                <a:gd name="T17" fmla="*/ 2 h 33"/>
                <a:gd name="T18" fmla="*/ 6 w 72"/>
                <a:gd name="T19" fmla="*/ 0 h 33"/>
                <a:gd name="T20" fmla="*/ 0 w 72"/>
                <a:gd name="T21" fmla="*/ 49 h 33"/>
                <a:gd name="T22" fmla="*/ 0 w 72"/>
                <a:gd name="T23" fmla="*/ 49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33"/>
                <a:gd name="T38" fmla="*/ 72 w 72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33">
                  <a:moveTo>
                    <a:pt x="0" y="21"/>
                  </a:moveTo>
                  <a:lnTo>
                    <a:pt x="0" y="21"/>
                  </a:lnTo>
                  <a:lnTo>
                    <a:pt x="14" y="32"/>
                  </a:lnTo>
                  <a:lnTo>
                    <a:pt x="37" y="23"/>
                  </a:lnTo>
                  <a:lnTo>
                    <a:pt x="48" y="32"/>
                  </a:lnTo>
                  <a:lnTo>
                    <a:pt x="71" y="14"/>
                  </a:lnTo>
                  <a:lnTo>
                    <a:pt x="57" y="12"/>
                  </a:lnTo>
                  <a:lnTo>
                    <a:pt x="57" y="4"/>
                  </a:lnTo>
                  <a:lnTo>
                    <a:pt x="55" y="2"/>
                  </a:lnTo>
                  <a:lnTo>
                    <a:pt x="23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8" name="Freeform 814"/>
            <p:cNvSpPr>
              <a:spLocks/>
            </p:cNvSpPr>
            <p:nvPr/>
          </p:nvSpPr>
          <p:spPr bwMode="auto">
            <a:xfrm>
              <a:off x="3150" y="2101"/>
              <a:ext cx="107" cy="89"/>
            </a:xfrm>
            <a:custGeom>
              <a:avLst/>
              <a:gdLst>
                <a:gd name="T0" fmla="*/ 0 w 118"/>
                <a:gd name="T1" fmla="*/ 191 h 81"/>
                <a:gd name="T2" fmla="*/ 0 w 118"/>
                <a:gd name="T3" fmla="*/ 191 h 81"/>
                <a:gd name="T4" fmla="*/ 0 w 118"/>
                <a:gd name="T5" fmla="*/ 173 h 81"/>
                <a:gd name="T6" fmla="*/ 7 w 118"/>
                <a:gd name="T7" fmla="*/ 124 h 81"/>
                <a:gd name="T8" fmla="*/ 5 w 118"/>
                <a:gd name="T9" fmla="*/ 103 h 81"/>
                <a:gd name="T10" fmla="*/ 5 w 118"/>
                <a:gd name="T11" fmla="*/ 51 h 81"/>
                <a:gd name="T12" fmla="*/ 7 w 118"/>
                <a:gd name="T13" fmla="*/ 4 h 81"/>
                <a:gd name="T14" fmla="*/ 44 w 118"/>
                <a:gd name="T15" fmla="*/ 0 h 81"/>
                <a:gd name="T16" fmla="*/ 37 w 118"/>
                <a:gd name="T17" fmla="*/ 32 h 81"/>
                <a:gd name="T18" fmla="*/ 35 w 118"/>
                <a:gd name="T19" fmla="*/ 112 h 81"/>
                <a:gd name="T20" fmla="*/ 20 w 118"/>
                <a:gd name="T21" fmla="*/ 163 h 81"/>
                <a:gd name="T22" fmla="*/ 6 w 118"/>
                <a:gd name="T23" fmla="*/ 209 h 81"/>
                <a:gd name="T24" fmla="*/ 0 w 118"/>
                <a:gd name="T25" fmla="*/ 191 h 81"/>
                <a:gd name="T26" fmla="*/ 0 w 118"/>
                <a:gd name="T27" fmla="*/ 191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8"/>
                <a:gd name="T43" fmla="*/ 0 h 81"/>
                <a:gd name="T44" fmla="*/ 118 w 118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8" h="81">
                  <a:moveTo>
                    <a:pt x="0" y="74"/>
                  </a:moveTo>
                  <a:lnTo>
                    <a:pt x="0" y="74"/>
                  </a:lnTo>
                  <a:lnTo>
                    <a:pt x="0" y="66"/>
                  </a:lnTo>
                  <a:lnTo>
                    <a:pt x="18" y="49"/>
                  </a:lnTo>
                  <a:lnTo>
                    <a:pt x="8" y="41"/>
                  </a:lnTo>
                  <a:lnTo>
                    <a:pt x="7" y="20"/>
                  </a:lnTo>
                  <a:lnTo>
                    <a:pt x="18" y="4"/>
                  </a:lnTo>
                  <a:lnTo>
                    <a:pt x="117" y="0"/>
                  </a:lnTo>
                  <a:lnTo>
                    <a:pt x="99" y="13"/>
                  </a:lnTo>
                  <a:lnTo>
                    <a:pt x="93" y="44"/>
                  </a:lnTo>
                  <a:lnTo>
                    <a:pt x="53" y="64"/>
                  </a:lnTo>
                  <a:lnTo>
                    <a:pt x="17" y="80"/>
                  </a:lnTo>
                  <a:lnTo>
                    <a:pt x="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9" name="Freeform 815"/>
            <p:cNvSpPr>
              <a:spLocks/>
            </p:cNvSpPr>
            <p:nvPr/>
          </p:nvSpPr>
          <p:spPr bwMode="auto">
            <a:xfrm>
              <a:off x="4069" y="2388"/>
              <a:ext cx="116" cy="247"/>
            </a:xfrm>
            <a:custGeom>
              <a:avLst/>
              <a:gdLst>
                <a:gd name="T0" fmla="*/ 0 w 131"/>
                <a:gd name="T1" fmla="*/ 86 h 226"/>
                <a:gd name="T2" fmla="*/ 0 w 131"/>
                <a:gd name="T3" fmla="*/ 86 h 226"/>
                <a:gd name="T4" fmla="*/ 4 w 131"/>
                <a:gd name="T5" fmla="*/ 44 h 226"/>
                <a:gd name="T6" fmla="*/ 13 w 131"/>
                <a:gd name="T7" fmla="*/ 0 h 226"/>
                <a:gd name="T8" fmla="*/ 18 w 131"/>
                <a:gd name="T9" fmla="*/ 43 h 226"/>
                <a:gd name="T10" fmla="*/ 17 w 131"/>
                <a:gd name="T11" fmla="*/ 114 h 226"/>
                <a:gd name="T12" fmla="*/ 28 w 131"/>
                <a:gd name="T13" fmla="*/ 81 h 226"/>
                <a:gd name="T14" fmla="*/ 34 w 131"/>
                <a:gd name="T15" fmla="*/ 114 h 226"/>
                <a:gd name="T16" fmla="*/ 39 w 131"/>
                <a:gd name="T17" fmla="*/ 184 h 226"/>
                <a:gd name="T18" fmla="*/ 36 w 131"/>
                <a:gd name="T19" fmla="*/ 235 h 226"/>
                <a:gd name="T20" fmla="*/ 27 w 131"/>
                <a:gd name="T21" fmla="*/ 234 h 226"/>
                <a:gd name="T22" fmla="*/ 24 w 131"/>
                <a:gd name="T23" fmla="*/ 249 h 226"/>
                <a:gd name="T24" fmla="*/ 26 w 131"/>
                <a:gd name="T25" fmla="*/ 329 h 226"/>
                <a:gd name="T26" fmla="*/ 13 w 131"/>
                <a:gd name="T27" fmla="*/ 261 h 226"/>
                <a:gd name="T28" fmla="*/ 8 w 131"/>
                <a:gd name="T29" fmla="*/ 380 h 226"/>
                <a:gd name="T30" fmla="*/ 15 w 131"/>
                <a:gd name="T31" fmla="*/ 486 h 226"/>
                <a:gd name="T32" fmla="*/ 21 w 131"/>
                <a:gd name="T33" fmla="*/ 525 h 226"/>
                <a:gd name="T34" fmla="*/ 19 w 131"/>
                <a:gd name="T35" fmla="*/ 549 h 226"/>
                <a:gd name="T36" fmla="*/ 17 w 131"/>
                <a:gd name="T37" fmla="*/ 509 h 226"/>
                <a:gd name="T38" fmla="*/ 13 w 131"/>
                <a:gd name="T39" fmla="*/ 509 h 226"/>
                <a:gd name="T40" fmla="*/ 4 w 131"/>
                <a:gd name="T41" fmla="*/ 454 h 226"/>
                <a:gd name="T42" fmla="*/ 5 w 131"/>
                <a:gd name="T43" fmla="*/ 383 h 226"/>
                <a:gd name="T44" fmla="*/ 11 w 131"/>
                <a:gd name="T45" fmla="*/ 318 h 226"/>
                <a:gd name="T46" fmla="*/ 4 w 131"/>
                <a:gd name="T47" fmla="*/ 215 h 226"/>
                <a:gd name="T48" fmla="*/ 5 w 131"/>
                <a:gd name="T49" fmla="*/ 167 h 226"/>
                <a:gd name="T50" fmla="*/ 0 w 131"/>
                <a:gd name="T51" fmla="*/ 86 h 226"/>
                <a:gd name="T52" fmla="*/ 0 w 131"/>
                <a:gd name="T53" fmla="*/ 86 h 22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1"/>
                <a:gd name="T82" fmla="*/ 0 h 226"/>
                <a:gd name="T83" fmla="*/ 131 w 131"/>
                <a:gd name="T84" fmla="*/ 226 h 22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1" h="226">
                  <a:moveTo>
                    <a:pt x="0" y="35"/>
                  </a:moveTo>
                  <a:lnTo>
                    <a:pt x="0" y="35"/>
                  </a:lnTo>
                  <a:lnTo>
                    <a:pt x="8" y="18"/>
                  </a:lnTo>
                  <a:lnTo>
                    <a:pt x="44" y="0"/>
                  </a:lnTo>
                  <a:lnTo>
                    <a:pt x="60" y="17"/>
                  </a:lnTo>
                  <a:lnTo>
                    <a:pt x="55" y="47"/>
                  </a:lnTo>
                  <a:lnTo>
                    <a:pt x="97" y="34"/>
                  </a:lnTo>
                  <a:lnTo>
                    <a:pt x="114" y="47"/>
                  </a:lnTo>
                  <a:lnTo>
                    <a:pt x="130" y="76"/>
                  </a:lnTo>
                  <a:lnTo>
                    <a:pt x="124" y="96"/>
                  </a:lnTo>
                  <a:lnTo>
                    <a:pt x="92" y="95"/>
                  </a:lnTo>
                  <a:lnTo>
                    <a:pt x="81" y="103"/>
                  </a:lnTo>
                  <a:lnTo>
                    <a:pt x="87" y="135"/>
                  </a:lnTo>
                  <a:lnTo>
                    <a:pt x="45" y="107"/>
                  </a:lnTo>
                  <a:lnTo>
                    <a:pt x="26" y="156"/>
                  </a:lnTo>
                  <a:lnTo>
                    <a:pt x="48" y="200"/>
                  </a:lnTo>
                  <a:lnTo>
                    <a:pt x="75" y="216"/>
                  </a:lnTo>
                  <a:lnTo>
                    <a:pt x="61" y="225"/>
                  </a:lnTo>
                  <a:lnTo>
                    <a:pt x="56" y="210"/>
                  </a:lnTo>
                  <a:lnTo>
                    <a:pt x="45" y="210"/>
                  </a:lnTo>
                  <a:lnTo>
                    <a:pt x="12" y="186"/>
                  </a:lnTo>
                  <a:lnTo>
                    <a:pt x="17" y="157"/>
                  </a:lnTo>
                  <a:lnTo>
                    <a:pt x="34" y="131"/>
                  </a:lnTo>
                  <a:lnTo>
                    <a:pt x="11" y="88"/>
                  </a:lnTo>
                  <a:lnTo>
                    <a:pt x="18" y="69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0" name="Freeform 816"/>
            <p:cNvSpPr>
              <a:spLocks/>
            </p:cNvSpPr>
            <p:nvPr/>
          </p:nvSpPr>
          <p:spPr bwMode="auto">
            <a:xfrm>
              <a:off x="1710" y="2552"/>
              <a:ext cx="18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16 w 18"/>
                <a:gd name="T5" fmla="*/ 23 h 17"/>
                <a:gd name="T6" fmla="*/ 17 w 18"/>
                <a:gd name="T7" fmla="*/ 0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1" name="Freeform 817"/>
            <p:cNvSpPr>
              <a:spLocks/>
            </p:cNvSpPr>
            <p:nvPr/>
          </p:nvSpPr>
          <p:spPr bwMode="auto">
            <a:xfrm>
              <a:off x="3383" y="2298"/>
              <a:ext cx="76" cy="58"/>
            </a:xfrm>
            <a:custGeom>
              <a:avLst/>
              <a:gdLst>
                <a:gd name="T0" fmla="*/ 0 w 86"/>
                <a:gd name="T1" fmla="*/ 56 h 53"/>
                <a:gd name="T2" fmla="*/ 0 w 86"/>
                <a:gd name="T3" fmla="*/ 56 h 53"/>
                <a:gd name="T4" fmla="*/ 3 w 86"/>
                <a:gd name="T5" fmla="*/ 53 h 53"/>
                <a:gd name="T6" fmla="*/ 4 w 86"/>
                <a:gd name="T7" fmla="*/ 76 h 53"/>
                <a:gd name="T8" fmla="*/ 14 w 86"/>
                <a:gd name="T9" fmla="*/ 73 h 53"/>
                <a:gd name="T10" fmla="*/ 24 w 86"/>
                <a:gd name="T11" fmla="*/ 0 h 53"/>
                <a:gd name="T12" fmla="*/ 24 w 86"/>
                <a:gd name="T13" fmla="*/ 44 h 53"/>
                <a:gd name="T14" fmla="*/ 21 w 86"/>
                <a:gd name="T15" fmla="*/ 44 h 53"/>
                <a:gd name="T16" fmla="*/ 24 w 86"/>
                <a:gd name="T17" fmla="*/ 73 h 53"/>
                <a:gd name="T18" fmla="*/ 19 w 86"/>
                <a:gd name="T19" fmla="*/ 127 h 53"/>
                <a:gd name="T20" fmla="*/ 4 w 86"/>
                <a:gd name="T21" fmla="*/ 113 h 53"/>
                <a:gd name="T22" fmla="*/ 0 w 86"/>
                <a:gd name="T23" fmla="*/ 56 h 53"/>
                <a:gd name="T24" fmla="*/ 0 w 86"/>
                <a:gd name="T25" fmla="*/ 56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53"/>
                <a:gd name="T41" fmla="*/ 86 w 86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53">
                  <a:moveTo>
                    <a:pt x="0" y="23"/>
                  </a:moveTo>
                  <a:lnTo>
                    <a:pt x="0" y="23"/>
                  </a:lnTo>
                  <a:lnTo>
                    <a:pt x="3" y="22"/>
                  </a:lnTo>
                  <a:lnTo>
                    <a:pt x="11" y="31"/>
                  </a:lnTo>
                  <a:lnTo>
                    <a:pt x="47" y="30"/>
                  </a:lnTo>
                  <a:lnTo>
                    <a:pt x="80" y="0"/>
                  </a:lnTo>
                  <a:lnTo>
                    <a:pt x="85" y="18"/>
                  </a:lnTo>
                  <a:lnTo>
                    <a:pt x="75" y="18"/>
                  </a:lnTo>
                  <a:lnTo>
                    <a:pt x="80" y="30"/>
                  </a:lnTo>
                  <a:lnTo>
                    <a:pt x="67" y="52"/>
                  </a:lnTo>
                  <a:lnTo>
                    <a:pt x="14" y="46"/>
                  </a:lnTo>
                  <a:lnTo>
                    <a:pt x="0" y="2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2" name="Freeform 818"/>
            <p:cNvSpPr>
              <a:spLocks/>
            </p:cNvSpPr>
            <p:nvPr/>
          </p:nvSpPr>
          <p:spPr bwMode="auto">
            <a:xfrm>
              <a:off x="2737" y="2104"/>
              <a:ext cx="58" cy="122"/>
            </a:xfrm>
            <a:custGeom>
              <a:avLst/>
              <a:gdLst>
                <a:gd name="T0" fmla="*/ 0 w 66"/>
                <a:gd name="T1" fmla="*/ 120 h 112"/>
                <a:gd name="T2" fmla="*/ 0 w 66"/>
                <a:gd name="T3" fmla="*/ 120 h 112"/>
                <a:gd name="T4" fmla="*/ 4 w 66"/>
                <a:gd name="T5" fmla="*/ 96 h 112"/>
                <a:gd name="T6" fmla="*/ 6 w 66"/>
                <a:gd name="T7" fmla="*/ 1 h 112"/>
                <a:gd name="T8" fmla="*/ 17 w 66"/>
                <a:gd name="T9" fmla="*/ 0 h 112"/>
                <a:gd name="T10" fmla="*/ 14 w 66"/>
                <a:gd name="T11" fmla="*/ 29 h 112"/>
                <a:gd name="T12" fmla="*/ 17 w 66"/>
                <a:gd name="T13" fmla="*/ 69 h 112"/>
                <a:gd name="T14" fmla="*/ 11 w 66"/>
                <a:gd name="T15" fmla="*/ 120 h 112"/>
                <a:gd name="T16" fmla="*/ 18 w 66"/>
                <a:gd name="T17" fmla="*/ 155 h 112"/>
                <a:gd name="T18" fmla="*/ 9 w 66"/>
                <a:gd name="T19" fmla="*/ 263 h 112"/>
                <a:gd name="T20" fmla="*/ 8 w 66"/>
                <a:gd name="T21" fmla="*/ 190 h 112"/>
                <a:gd name="T22" fmla="*/ 0 w 66"/>
                <a:gd name="T23" fmla="*/ 120 h 112"/>
                <a:gd name="T24" fmla="*/ 0 w 66"/>
                <a:gd name="T25" fmla="*/ 120 h 1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12"/>
                <a:gd name="T41" fmla="*/ 66 w 66"/>
                <a:gd name="T42" fmla="*/ 112 h 1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12">
                  <a:moveTo>
                    <a:pt x="0" y="51"/>
                  </a:moveTo>
                  <a:lnTo>
                    <a:pt x="0" y="51"/>
                  </a:lnTo>
                  <a:lnTo>
                    <a:pt x="13" y="40"/>
                  </a:lnTo>
                  <a:lnTo>
                    <a:pt x="20" y="1"/>
                  </a:lnTo>
                  <a:lnTo>
                    <a:pt x="60" y="0"/>
                  </a:lnTo>
                  <a:lnTo>
                    <a:pt x="50" y="13"/>
                  </a:lnTo>
                  <a:lnTo>
                    <a:pt x="62" y="29"/>
                  </a:lnTo>
                  <a:lnTo>
                    <a:pt x="39" y="51"/>
                  </a:lnTo>
                  <a:lnTo>
                    <a:pt x="65" y="65"/>
                  </a:lnTo>
                  <a:lnTo>
                    <a:pt x="32" y="111"/>
                  </a:lnTo>
                  <a:lnTo>
                    <a:pt x="27" y="81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3" name="Freeform 819"/>
            <p:cNvSpPr>
              <a:spLocks/>
            </p:cNvSpPr>
            <p:nvPr/>
          </p:nvSpPr>
          <p:spPr bwMode="auto">
            <a:xfrm>
              <a:off x="3013" y="2013"/>
              <a:ext cx="41" cy="35"/>
            </a:xfrm>
            <a:custGeom>
              <a:avLst/>
              <a:gdLst>
                <a:gd name="T0" fmla="*/ 0 w 47"/>
                <a:gd name="T1" fmla="*/ 48 h 32"/>
                <a:gd name="T2" fmla="*/ 0 w 47"/>
                <a:gd name="T3" fmla="*/ 48 h 32"/>
                <a:gd name="T4" fmla="*/ 3 w 47"/>
                <a:gd name="T5" fmla="*/ 0 h 32"/>
                <a:gd name="T6" fmla="*/ 8 w 47"/>
                <a:gd name="T7" fmla="*/ 0 h 32"/>
                <a:gd name="T8" fmla="*/ 12 w 47"/>
                <a:gd name="T9" fmla="*/ 37 h 32"/>
                <a:gd name="T10" fmla="*/ 7 w 47"/>
                <a:gd name="T11" fmla="*/ 37 h 32"/>
                <a:gd name="T12" fmla="*/ 2 w 47"/>
                <a:gd name="T13" fmla="*/ 74 h 32"/>
                <a:gd name="T14" fmla="*/ 3 w 47"/>
                <a:gd name="T15" fmla="*/ 51 h 32"/>
                <a:gd name="T16" fmla="*/ 0 w 47"/>
                <a:gd name="T17" fmla="*/ 48 h 32"/>
                <a:gd name="T18" fmla="*/ 0 w 47"/>
                <a:gd name="T19" fmla="*/ 48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7"/>
                <a:gd name="T31" fmla="*/ 0 h 32"/>
                <a:gd name="T32" fmla="*/ 47 w 47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7" h="32">
                  <a:moveTo>
                    <a:pt x="0" y="20"/>
                  </a:moveTo>
                  <a:lnTo>
                    <a:pt x="0" y="20"/>
                  </a:lnTo>
                  <a:lnTo>
                    <a:pt x="5" y="0"/>
                  </a:lnTo>
                  <a:lnTo>
                    <a:pt x="32" y="0"/>
                  </a:lnTo>
                  <a:lnTo>
                    <a:pt x="46" y="15"/>
                  </a:lnTo>
                  <a:lnTo>
                    <a:pt x="26" y="15"/>
                  </a:lnTo>
                  <a:lnTo>
                    <a:pt x="2" y="31"/>
                  </a:lnTo>
                  <a:lnTo>
                    <a:pt x="12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4" name="Freeform 820"/>
            <p:cNvSpPr>
              <a:spLocks/>
            </p:cNvSpPr>
            <p:nvPr/>
          </p:nvSpPr>
          <p:spPr bwMode="auto">
            <a:xfrm>
              <a:off x="3015" y="2010"/>
              <a:ext cx="275" cy="114"/>
            </a:xfrm>
            <a:custGeom>
              <a:avLst/>
              <a:gdLst>
                <a:gd name="T0" fmla="*/ 0 w 305"/>
                <a:gd name="T1" fmla="*/ 80 h 105"/>
                <a:gd name="T2" fmla="*/ 0 w 305"/>
                <a:gd name="T3" fmla="*/ 80 h 105"/>
                <a:gd name="T4" fmla="*/ 5 w 305"/>
                <a:gd name="T5" fmla="*/ 139 h 105"/>
                <a:gd name="T6" fmla="*/ 0 w 305"/>
                <a:gd name="T7" fmla="*/ 149 h 105"/>
                <a:gd name="T8" fmla="*/ 5 w 305"/>
                <a:gd name="T9" fmla="*/ 157 h 105"/>
                <a:gd name="T10" fmla="*/ 6 w 305"/>
                <a:gd name="T11" fmla="*/ 194 h 105"/>
                <a:gd name="T12" fmla="*/ 13 w 305"/>
                <a:gd name="T13" fmla="*/ 191 h 105"/>
                <a:gd name="T14" fmla="*/ 6 w 305"/>
                <a:gd name="T15" fmla="*/ 207 h 105"/>
                <a:gd name="T16" fmla="*/ 13 w 305"/>
                <a:gd name="T17" fmla="*/ 205 h 105"/>
                <a:gd name="T18" fmla="*/ 21 w 305"/>
                <a:gd name="T19" fmla="*/ 225 h 105"/>
                <a:gd name="T20" fmla="*/ 27 w 305"/>
                <a:gd name="T21" fmla="*/ 201 h 105"/>
                <a:gd name="T22" fmla="*/ 37 w 305"/>
                <a:gd name="T23" fmla="*/ 233 h 105"/>
                <a:gd name="T24" fmla="*/ 57 w 305"/>
                <a:gd name="T25" fmla="*/ 201 h 105"/>
                <a:gd name="T26" fmla="*/ 56 w 305"/>
                <a:gd name="T27" fmla="*/ 237 h 105"/>
                <a:gd name="T28" fmla="*/ 60 w 305"/>
                <a:gd name="T29" fmla="*/ 201 h 105"/>
                <a:gd name="T30" fmla="*/ 95 w 305"/>
                <a:gd name="T31" fmla="*/ 190 h 105"/>
                <a:gd name="T32" fmla="*/ 108 w 305"/>
                <a:gd name="T33" fmla="*/ 189 h 105"/>
                <a:gd name="T34" fmla="*/ 104 w 305"/>
                <a:gd name="T35" fmla="*/ 102 h 105"/>
                <a:gd name="T36" fmla="*/ 106 w 305"/>
                <a:gd name="T37" fmla="*/ 84 h 105"/>
                <a:gd name="T38" fmla="*/ 95 w 305"/>
                <a:gd name="T39" fmla="*/ 17 h 105"/>
                <a:gd name="T40" fmla="*/ 87 w 305"/>
                <a:gd name="T41" fmla="*/ 17 h 105"/>
                <a:gd name="T42" fmla="*/ 69 w 305"/>
                <a:gd name="T43" fmla="*/ 43 h 105"/>
                <a:gd name="T44" fmla="*/ 51 w 305"/>
                <a:gd name="T45" fmla="*/ 0 h 105"/>
                <a:gd name="T46" fmla="*/ 41 w 305"/>
                <a:gd name="T47" fmla="*/ 0 h 105"/>
                <a:gd name="T48" fmla="*/ 27 w 305"/>
                <a:gd name="T49" fmla="*/ 42 h 105"/>
                <a:gd name="T50" fmla="*/ 17 w 305"/>
                <a:gd name="T51" fmla="*/ 28 h 105"/>
                <a:gd name="T52" fmla="*/ 20 w 305"/>
                <a:gd name="T53" fmla="*/ 50 h 105"/>
                <a:gd name="T54" fmla="*/ 0 w 305"/>
                <a:gd name="T55" fmla="*/ 80 h 105"/>
                <a:gd name="T56" fmla="*/ 0 w 305"/>
                <a:gd name="T57" fmla="*/ 80 h 1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5"/>
                <a:gd name="T88" fmla="*/ 0 h 105"/>
                <a:gd name="T89" fmla="*/ 305 w 305"/>
                <a:gd name="T90" fmla="*/ 105 h 10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5" h="105">
                  <a:moveTo>
                    <a:pt x="0" y="35"/>
                  </a:moveTo>
                  <a:lnTo>
                    <a:pt x="0" y="35"/>
                  </a:lnTo>
                  <a:lnTo>
                    <a:pt x="13" y="61"/>
                  </a:lnTo>
                  <a:lnTo>
                    <a:pt x="0" y="65"/>
                  </a:lnTo>
                  <a:lnTo>
                    <a:pt x="13" y="69"/>
                  </a:lnTo>
                  <a:lnTo>
                    <a:pt x="17" y="86"/>
                  </a:lnTo>
                  <a:lnTo>
                    <a:pt x="34" y="84"/>
                  </a:lnTo>
                  <a:lnTo>
                    <a:pt x="17" y="91"/>
                  </a:lnTo>
                  <a:lnTo>
                    <a:pt x="37" y="89"/>
                  </a:lnTo>
                  <a:lnTo>
                    <a:pt x="59" y="99"/>
                  </a:lnTo>
                  <a:lnTo>
                    <a:pt x="77" y="88"/>
                  </a:lnTo>
                  <a:lnTo>
                    <a:pt x="107" y="103"/>
                  </a:lnTo>
                  <a:lnTo>
                    <a:pt x="159" y="88"/>
                  </a:lnTo>
                  <a:lnTo>
                    <a:pt x="157" y="104"/>
                  </a:lnTo>
                  <a:lnTo>
                    <a:pt x="168" y="88"/>
                  </a:lnTo>
                  <a:lnTo>
                    <a:pt x="266" y="83"/>
                  </a:lnTo>
                  <a:lnTo>
                    <a:pt x="304" y="82"/>
                  </a:lnTo>
                  <a:lnTo>
                    <a:pt x="293" y="45"/>
                  </a:lnTo>
                  <a:lnTo>
                    <a:pt x="301" y="37"/>
                  </a:lnTo>
                  <a:lnTo>
                    <a:pt x="269" y="7"/>
                  </a:lnTo>
                  <a:lnTo>
                    <a:pt x="248" y="7"/>
                  </a:lnTo>
                  <a:lnTo>
                    <a:pt x="194" y="19"/>
                  </a:lnTo>
                  <a:lnTo>
                    <a:pt x="146" y="0"/>
                  </a:lnTo>
                  <a:lnTo>
                    <a:pt x="116" y="0"/>
                  </a:lnTo>
                  <a:lnTo>
                    <a:pt x="78" y="18"/>
                  </a:lnTo>
                  <a:lnTo>
                    <a:pt x="47" y="13"/>
                  </a:lnTo>
                  <a:lnTo>
                    <a:pt x="57" y="22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5" name="Freeform 821"/>
            <p:cNvSpPr>
              <a:spLocks/>
            </p:cNvSpPr>
            <p:nvPr/>
          </p:nvSpPr>
          <p:spPr bwMode="auto">
            <a:xfrm>
              <a:off x="2477" y="1741"/>
              <a:ext cx="61" cy="77"/>
            </a:xfrm>
            <a:custGeom>
              <a:avLst/>
              <a:gdLst>
                <a:gd name="T0" fmla="*/ 0 w 68"/>
                <a:gd name="T1" fmla="*/ 130 h 71"/>
                <a:gd name="T2" fmla="*/ 0 w 68"/>
                <a:gd name="T3" fmla="*/ 130 h 71"/>
                <a:gd name="T4" fmla="*/ 4 w 68"/>
                <a:gd name="T5" fmla="*/ 142 h 71"/>
                <a:gd name="T6" fmla="*/ 1 w 68"/>
                <a:gd name="T7" fmla="*/ 157 h 71"/>
                <a:gd name="T8" fmla="*/ 21 w 68"/>
                <a:gd name="T9" fmla="*/ 131 h 71"/>
                <a:gd name="T10" fmla="*/ 22 w 68"/>
                <a:gd name="T11" fmla="*/ 51 h 71"/>
                <a:gd name="T12" fmla="*/ 20 w 68"/>
                <a:gd name="T13" fmla="*/ 30 h 71"/>
                <a:gd name="T14" fmla="*/ 13 w 68"/>
                <a:gd name="T15" fmla="*/ 42 h 71"/>
                <a:gd name="T16" fmla="*/ 12 w 68"/>
                <a:gd name="T17" fmla="*/ 28 h 71"/>
                <a:gd name="T18" fmla="*/ 14 w 68"/>
                <a:gd name="T19" fmla="*/ 4 h 71"/>
                <a:gd name="T20" fmla="*/ 12 w 68"/>
                <a:gd name="T21" fmla="*/ 0 h 71"/>
                <a:gd name="T22" fmla="*/ 10 w 68"/>
                <a:gd name="T23" fmla="*/ 42 h 71"/>
                <a:gd name="T24" fmla="*/ 1 w 68"/>
                <a:gd name="T25" fmla="*/ 51 h 71"/>
                <a:gd name="T26" fmla="*/ 4 w 68"/>
                <a:gd name="T27" fmla="*/ 60 h 71"/>
                <a:gd name="T28" fmla="*/ 4 w 68"/>
                <a:gd name="T29" fmla="*/ 81 h 71"/>
                <a:gd name="T30" fmla="*/ 7 w 68"/>
                <a:gd name="T31" fmla="*/ 85 h 71"/>
                <a:gd name="T32" fmla="*/ 4 w 68"/>
                <a:gd name="T33" fmla="*/ 117 h 71"/>
                <a:gd name="T34" fmla="*/ 9 w 68"/>
                <a:gd name="T35" fmla="*/ 110 h 71"/>
                <a:gd name="T36" fmla="*/ 0 w 68"/>
                <a:gd name="T37" fmla="*/ 130 h 71"/>
                <a:gd name="T38" fmla="*/ 0 w 68"/>
                <a:gd name="T39" fmla="*/ 130 h 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8"/>
                <a:gd name="T61" fmla="*/ 0 h 71"/>
                <a:gd name="T62" fmla="*/ 68 w 68"/>
                <a:gd name="T63" fmla="*/ 71 h 7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8" h="71">
                  <a:moveTo>
                    <a:pt x="0" y="58"/>
                  </a:moveTo>
                  <a:lnTo>
                    <a:pt x="0" y="58"/>
                  </a:lnTo>
                  <a:lnTo>
                    <a:pt x="8" y="64"/>
                  </a:lnTo>
                  <a:lnTo>
                    <a:pt x="1" y="70"/>
                  </a:lnTo>
                  <a:lnTo>
                    <a:pt x="62" y="59"/>
                  </a:lnTo>
                  <a:lnTo>
                    <a:pt x="67" y="23"/>
                  </a:lnTo>
                  <a:lnTo>
                    <a:pt x="59" y="14"/>
                  </a:lnTo>
                  <a:lnTo>
                    <a:pt x="40" y="18"/>
                  </a:lnTo>
                  <a:lnTo>
                    <a:pt x="34" y="13"/>
                  </a:lnTo>
                  <a:lnTo>
                    <a:pt x="42" y="4"/>
                  </a:lnTo>
                  <a:lnTo>
                    <a:pt x="34" y="0"/>
                  </a:lnTo>
                  <a:lnTo>
                    <a:pt x="28" y="18"/>
                  </a:lnTo>
                  <a:lnTo>
                    <a:pt x="1" y="23"/>
                  </a:lnTo>
                  <a:lnTo>
                    <a:pt x="9" y="27"/>
                  </a:lnTo>
                  <a:lnTo>
                    <a:pt x="4" y="36"/>
                  </a:lnTo>
                  <a:lnTo>
                    <a:pt x="21" y="38"/>
                  </a:lnTo>
                  <a:lnTo>
                    <a:pt x="6" y="52"/>
                  </a:lnTo>
                  <a:lnTo>
                    <a:pt x="24" y="49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6" name="Freeform 822"/>
            <p:cNvSpPr>
              <a:spLocks/>
            </p:cNvSpPr>
            <p:nvPr/>
          </p:nvSpPr>
          <p:spPr bwMode="auto">
            <a:xfrm>
              <a:off x="2508" y="1735"/>
              <a:ext cx="38" cy="32"/>
            </a:xfrm>
            <a:custGeom>
              <a:avLst/>
              <a:gdLst>
                <a:gd name="T0" fmla="*/ 0 w 43"/>
                <a:gd name="T1" fmla="*/ 47 h 29"/>
                <a:gd name="T2" fmla="*/ 0 w 43"/>
                <a:gd name="T3" fmla="*/ 47 h 29"/>
                <a:gd name="T4" fmla="*/ 4 w 43"/>
                <a:gd name="T5" fmla="*/ 62 h 29"/>
                <a:gd name="T6" fmla="*/ 7 w 43"/>
                <a:gd name="T7" fmla="*/ 51 h 29"/>
                <a:gd name="T8" fmla="*/ 9 w 43"/>
                <a:gd name="T9" fmla="*/ 75 h 29"/>
                <a:gd name="T10" fmla="*/ 12 w 43"/>
                <a:gd name="T11" fmla="*/ 47 h 29"/>
                <a:gd name="T12" fmla="*/ 10 w 43"/>
                <a:gd name="T13" fmla="*/ 15 h 29"/>
                <a:gd name="T14" fmla="*/ 4 w 43"/>
                <a:gd name="T15" fmla="*/ 0 h 29"/>
                <a:gd name="T16" fmla="*/ 4 w 43"/>
                <a:gd name="T17" fmla="*/ 23 h 29"/>
                <a:gd name="T18" fmla="*/ 0 w 43"/>
                <a:gd name="T19" fmla="*/ 47 h 29"/>
                <a:gd name="T20" fmla="*/ 0 w 43"/>
                <a:gd name="T21" fmla="*/ 47 h 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"/>
                <a:gd name="T34" fmla="*/ 0 h 29"/>
                <a:gd name="T35" fmla="*/ 43 w 43"/>
                <a:gd name="T36" fmla="*/ 29 h 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" h="29">
                  <a:moveTo>
                    <a:pt x="0" y="18"/>
                  </a:moveTo>
                  <a:lnTo>
                    <a:pt x="0" y="18"/>
                  </a:lnTo>
                  <a:lnTo>
                    <a:pt x="5" y="23"/>
                  </a:lnTo>
                  <a:lnTo>
                    <a:pt x="24" y="19"/>
                  </a:lnTo>
                  <a:lnTo>
                    <a:pt x="32" y="28"/>
                  </a:lnTo>
                  <a:lnTo>
                    <a:pt x="42" y="18"/>
                  </a:lnTo>
                  <a:lnTo>
                    <a:pt x="33" y="5"/>
                  </a:lnTo>
                  <a:lnTo>
                    <a:pt x="12" y="0"/>
                  </a:lnTo>
                  <a:lnTo>
                    <a:pt x="7" y="9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7" name="Freeform 823"/>
            <p:cNvSpPr>
              <a:spLocks/>
            </p:cNvSpPr>
            <p:nvPr/>
          </p:nvSpPr>
          <p:spPr bwMode="auto">
            <a:xfrm>
              <a:off x="2524" y="166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0 w 19"/>
                <a:gd name="T5" fmla="*/ 3 h 17"/>
                <a:gd name="T6" fmla="*/ 9 w 19"/>
                <a:gd name="T7" fmla="*/ 0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18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8" name="Freeform 824"/>
            <p:cNvSpPr>
              <a:spLocks/>
            </p:cNvSpPr>
            <p:nvPr/>
          </p:nvSpPr>
          <p:spPr bwMode="auto">
            <a:xfrm>
              <a:off x="2530" y="1683"/>
              <a:ext cx="16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3 w 19"/>
                <a:gd name="T5" fmla="*/ 0 h 17"/>
                <a:gd name="T6" fmla="*/ 3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9" name="Freeform 825"/>
            <p:cNvSpPr>
              <a:spLocks/>
            </p:cNvSpPr>
            <p:nvPr/>
          </p:nvSpPr>
          <p:spPr bwMode="auto">
            <a:xfrm>
              <a:off x="2540" y="1662"/>
              <a:ext cx="115" cy="191"/>
            </a:xfrm>
            <a:custGeom>
              <a:avLst/>
              <a:gdLst>
                <a:gd name="T0" fmla="*/ 0 w 127"/>
                <a:gd name="T1" fmla="*/ 97 h 175"/>
                <a:gd name="T2" fmla="*/ 0 w 127"/>
                <a:gd name="T3" fmla="*/ 97 h 175"/>
                <a:gd name="T4" fmla="*/ 4 w 127"/>
                <a:gd name="T5" fmla="*/ 41 h 175"/>
                <a:gd name="T6" fmla="*/ 6 w 127"/>
                <a:gd name="T7" fmla="*/ 0 h 175"/>
                <a:gd name="T8" fmla="*/ 17 w 127"/>
                <a:gd name="T9" fmla="*/ 0 h 175"/>
                <a:gd name="T10" fmla="*/ 11 w 127"/>
                <a:gd name="T11" fmla="*/ 49 h 175"/>
                <a:gd name="T12" fmla="*/ 25 w 127"/>
                <a:gd name="T13" fmla="*/ 58 h 175"/>
                <a:gd name="T14" fmla="*/ 16 w 127"/>
                <a:gd name="T15" fmla="*/ 127 h 175"/>
                <a:gd name="T16" fmla="*/ 27 w 127"/>
                <a:gd name="T17" fmla="*/ 152 h 175"/>
                <a:gd name="T18" fmla="*/ 37 w 127"/>
                <a:gd name="T19" fmla="*/ 238 h 175"/>
                <a:gd name="T20" fmla="*/ 34 w 127"/>
                <a:gd name="T21" fmla="*/ 243 h 175"/>
                <a:gd name="T22" fmla="*/ 39 w 127"/>
                <a:gd name="T23" fmla="*/ 261 h 175"/>
                <a:gd name="T24" fmla="*/ 35 w 127"/>
                <a:gd name="T25" fmla="*/ 285 h 175"/>
                <a:gd name="T26" fmla="*/ 46 w 127"/>
                <a:gd name="T27" fmla="*/ 289 h 175"/>
                <a:gd name="T28" fmla="*/ 40 w 127"/>
                <a:gd name="T29" fmla="*/ 344 h 175"/>
                <a:gd name="T30" fmla="*/ 44 w 127"/>
                <a:gd name="T31" fmla="*/ 361 h 175"/>
                <a:gd name="T32" fmla="*/ 5 w 127"/>
                <a:gd name="T33" fmla="*/ 418 h 175"/>
                <a:gd name="T34" fmla="*/ 21 w 127"/>
                <a:gd name="T35" fmla="*/ 339 h 175"/>
                <a:gd name="T36" fmla="*/ 15 w 127"/>
                <a:gd name="T37" fmla="*/ 351 h 175"/>
                <a:gd name="T38" fmla="*/ 5 w 127"/>
                <a:gd name="T39" fmla="*/ 326 h 175"/>
                <a:gd name="T40" fmla="*/ 13 w 127"/>
                <a:gd name="T41" fmla="*/ 296 h 175"/>
                <a:gd name="T42" fmla="*/ 8 w 127"/>
                <a:gd name="T43" fmla="*/ 285 h 175"/>
                <a:gd name="T44" fmla="*/ 18 w 127"/>
                <a:gd name="T45" fmla="*/ 258 h 175"/>
                <a:gd name="T46" fmla="*/ 20 w 127"/>
                <a:gd name="T47" fmla="*/ 217 h 175"/>
                <a:gd name="T48" fmla="*/ 14 w 127"/>
                <a:gd name="T49" fmla="*/ 205 h 175"/>
                <a:gd name="T50" fmla="*/ 17 w 127"/>
                <a:gd name="T51" fmla="*/ 183 h 175"/>
                <a:gd name="T52" fmla="*/ 6 w 127"/>
                <a:gd name="T53" fmla="*/ 196 h 175"/>
                <a:gd name="T54" fmla="*/ 6 w 127"/>
                <a:gd name="T55" fmla="*/ 130 h 175"/>
                <a:gd name="T56" fmla="*/ 4 w 127"/>
                <a:gd name="T57" fmla="*/ 160 h 175"/>
                <a:gd name="T58" fmla="*/ 5 w 127"/>
                <a:gd name="T59" fmla="*/ 100 h 175"/>
                <a:gd name="T60" fmla="*/ 0 w 127"/>
                <a:gd name="T61" fmla="*/ 97 h 175"/>
                <a:gd name="T62" fmla="*/ 0 w 127"/>
                <a:gd name="T63" fmla="*/ 97 h 17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7"/>
                <a:gd name="T97" fmla="*/ 0 h 175"/>
                <a:gd name="T98" fmla="*/ 127 w 127"/>
                <a:gd name="T99" fmla="*/ 175 h 17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7" h="175">
                  <a:moveTo>
                    <a:pt x="0" y="41"/>
                  </a:moveTo>
                  <a:lnTo>
                    <a:pt x="0" y="41"/>
                  </a:lnTo>
                  <a:lnTo>
                    <a:pt x="4" y="17"/>
                  </a:lnTo>
                  <a:lnTo>
                    <a:pt x="18" y="0"/>
                  </a:lnTo>
                  <a:lnTo>
                    <a:pt x="46" y="0"/>
                  </a:lnTo>
                  <a:lnTo>
                    <a:pt x="30" y="21"/>
                  </a:lnTo>
                  <a:lnTo>
                    <a:pt x="68" y="25"/>
                  </a:lnTo>
                  <a:lnTo>
                    <a:pt x="43" y="53"/>
                  </a:lnTo>
                  <a:lnTo>
                    <a:pt x="73" y="63"/>
                  </a:lnTo>
                  <a:lnTo>
                    <a:pt x="100" y="99"/>
                  </a:lnTo>
                  <a:lnTo>
                    <a:pt x="92" y="102"/>
                  </a:lnTo>
                  <a:lnTo>
                    <a:pt x="104" y="109"/>
                  </a:lnTo>
                  <a:lnTo>
                    <a:pt x="97" y="119"/>
                  </a:lnTo>
                  <a:lnTo>
                    <a:pt x="126" y="121"/>
                  </a:lnTo>
                  <a:lnTo>
                    <a:pt x="108" y="144"/>
                  </a:lnTo>
                  <a:lnTo>
                    <a:pt x="120" y="151"/>
                  </a:lnTo>
                  <a:lnTo>
                    <a:pt x="6" y="174"/>
                  </a:lnTo>
                  <a:lnTo>
                    <a:pt x="56" y="142"/>
                  </a:lnTo>
                  <a:lnTo>
                    <a:pt x="42" y="146"/>
                  </a:lnTo>
                  <a:lnTo>
                    <a:pt x="13" y="136"/>
                  </a:lnTo>
                  <a:lnTo>
                    <a:pt x="35" y="124"/>
                  </a:lnTo>
                  <a:lnTo>
                    <a:pt x="21" y="119"/>
                  </a:lnTo>
                  <a:lnTo>
                    <a:pt x="49" y="106"/>
                  </a:lnTo>
                  <a:lnTo>
                    <a:pt x="53" y="90"/>
                  </a:lnTo>
                  <a:lnTo>
                    <a:pt x="38" y="86"/>
                  </a:lnTo>
                  <a:lnTo>
                    <a:pt x="46" y="76"/>
                  </a:lnTo>
                  <a:lnTo>
                    <a:pt x="17" y="81"/>
                  </a:lnTo>
                  <a:lnTo>
                    <a:pt x="18" y="55"/>
                  </a:lnTo>
                  <a:lnTo>
                    <a:pt x="4" y="67"/>
                  </a:lnTo>
                  <a:lnTo>
                    <a:pt x="12" y="42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0" name="Freeform 826"/>
            <p:cNvSpPr>
              <a:spLocks/>
            </p:cNvSpPr>
            <p:nvPr/>
          </p:nvSpPr>
          <p:spPr bwMode="auto">
            <a:xfrm>
              <a:off x="144" y="1329"/>
              <a:ext cx="443" cy="419"/>
            </a:xfrm>
            <a:custGeom>
              <a:avLst/>
              <a:gdLst>
                <a:gd name="T0" fmla="*/ 0 w 492"/>
                <a:gd name="T1" fmla="*/ 345 h 384"/>
                <a:gd name="T2" fmla="*/ 6 w 492"/>
                <a:gd name="T3" fmla="*/ 371 h 384"/>
                <a:gd name="T4" fmla="*/ 29 w 492"/>
                <a:gd name="T5" fmla="*/ 404 h 384"/>
                <a:gd name="T6" fmla="*/ 41 w 492"/>
                <a:gd name="T7" fmla="*/ 395 h 384"/>
                <a:gd name="T8" fmla="*/ 41 w 492"/>
                <a:gd name="T9" fmla="*/ 466 h 384"/>
                <a:gd name="T10" fmla="*/ 11 w 492"/>
                <a:gd name="T11" fmla="*/ 576 h 384"/>
                <a:gd name="T12" fmla="*/ 12 w 492"/>
                <a:gd name="T13" fmla="*/ 587 h 384"/>
                <a:gd name="T14" fmla="*/ 24 w 492"/>
                <a:gd name="T15" fmla="*/ 610 h 384"/>
                <a:gd name="T16" fmla="*/ 24 w 492"/>
                <a:gd name="T17" fmla="*/ 672 h 384"/>
                <a:gd name="T18" fmla="*/ 37 w 492"/>
                <a:gd name="T19" fmla="*/ 610 h 384"/>
                <a:gd name="T20" fmla="*/ 37 w 492"/>
                <a:gd name="T21" fmla="*/ 703 h 384"/>
                <a:gd name="T22" fmla="*/ 45 w 492"/>
                <a:gd name="T23" fmla="*/ 691 h 384"/>
                <a:gd name="T24" fmla="*/ 55 w 492"/>
                <a:gd name="T25" fmla="*/ 710 h 384"/>
                <a:gd name="T26" fmla="*/ 65 w 492"/>
                <a:gd name="T27" fmla="*/ 703 h 384"/>
                <a:gd name="T28" fmla="*/ 45 w 492"/>
                <a:gd name="T29" fmla="*/ 841 h 384"/>
                <a:gd name="T30" fmla="*/ 34 w 492"/>
                <a:gd name="T31" fmla="*/ 867 h 384"/>
                <a:gd name="T32" fmla="*/ 37 w 492"/>
                <a:gd name="T33" fmla="*/ 884 h 384"/>
                <a:gd name="T34" fmla="*/ 54 w 492"/>
                <a:gd name="T35" fmla="*/ 854 h 384"/>
                <a:gd name="T36" fmla="*/ 58 w 492"/>
                <a:gd name="T37" fmla="*/ 836 h 384"/>
                <a:gd name="T38" fmla="*/ 85 w 492"/>
                <a:gd name="T39" fmla="*/ 718 h 384"/>
                <a:gd name="T40" fmla="*/ 99 w 492"/>
                <a:gd name="T41" fmla="*/ 588 h 384"/>
                <a:gd name="T42" fmla="*/ 99 w 492"/>
                <a:gd name="T43" fmla="*/ 588 h 384"/>
                <a:gd name="T44" fmla="*/ 104 w 492"/>
                <a:gd name="T45" fmla="*/ 598 h 384"/>
                <a:gd name="T46" fmla="*/ 95 w 492"/>
                <a:gd name="T47" fmla="*/ 618 h 384"/>
                <a:gd name="T48" fmla="*/ 98 w 492"/>
                <a:gd name="T49" fmla="*/ 666 h 384"/>
                <a:gd name="T50" fmla="*/ 111 w 492"/>
                <a:gd name="T51" fmla="*/ 655 h 384"/>
                <a:gd name="T52" fmla="*/ 110 w 492"/>
                <a:gd name="T53" fmla="*/ 611 h 384"/>
                <a:gd name="T54" fmla="*/ 115 w 492"/>
                <a:gd name="T55" fmla="*/ 610 h 384"/>
                <a:gd name="T56" fmla="*/ 122 w 492"/>
                <a:gd name="T57" fmla="*/ 618 h 384"/>
                <a:gd name="T58" fmla="*/ 158 w 492"/>
                <a:gd name="T59" fmla="*/ 672 h 384"/>
                <a:gd name="T60" fmla="*/ 167 w 492"/>
                <a:gd name="T61" fmla="*/ 665 h 384"/>
                <a:gd name="T62" fmla="*/ 168 w 492"/>
                <a:gd name="T63" fmla="*/ 703 h 384"/>
                <a:gd name="T64" fmla="*/ 167 w 492"/>
                <a:gd name="T65" fmla="*/ 642 h 384"/>
                <a:gd name="T66" fmla="*/ 155 w 492"/>
                <a:gd name="T67" fmla="*/ 104 h 384"/>
                <a:gd name="T68" fmla="*/ 92 w 492"/>
                <a:gd name="T69" fmla="*/ 35 h 384"/>
                <a:gd name="T70" fmla="*/ 72 w 492"/>
                <a:gd name="T71" fmla="*/ 38 h 384"/>
                <a:gd name="T72" fmla="*/ 72 w 492"/>
                <a:gd name="T73" fmla="*/ 16 h 384"/>
                <a:gd name="T74" fmla="*/ 58 w 492"/>
                <a:gd name="T75" fmla="*/ 35 h 384"/>
                <a:gd name="T76" fmla="*/ 45 w 492"/>
                <a:gd name="T77" fmla="*/ 73 h 384"/>
                <a:gd name="T78" fmla="*/ 35 w 492"/>
                <a:gd name="T79" fmla="*/ 73 h 384"/>
                <a:gd name="T80" fmla="*/ 32 w 492"/>
                <a:gd name="T81" fmla="*/ 88 h 384"/>
                <a:gd name="T82" fmla="*/ 11 w 492"/>
                <a:gd name="T83" fmla="*/ 159 h 384"/>
                <a:gd name="T84" fmla="*/ 7 w 492"/>
                <a:gd name="T85" fmla="*/ 185 h 384"/>
                <a:gd name="T86" fmla="*/ 50 w 492"/>
                <a:gd name="T87" fmla="*/ 298 h 384"/>
                <a:gd name="T88" fmla="*/ 35 w 492"/>
                <a:gd name="T89" fmla="*/ 310 h 384"/>
                <a:gd name="T90" fmla="*/ 37 w 492"/>
                <a:gd name="T91" fmla="*/ 327 h 384"/>
                <a:gd name="T92" fmla="*/ 24 w 492"/>
                <a:gd name="T93" fmla="*/ 289 h 384"/>
                <a:gd name="T94" fmla="*/ 0 w 492"/>
                <a:gd name="T95" fmla="*/ 345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2"/>
                <a:gd name="T145" fmla="*/ 0 h 384"/>
                <a:gd name="T146" fmla="*/ 492 w 492"/>
                <a:gd name="T147" fmla="*/ 384 h 38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2" h="384">
                  <a:moveTo>
                    <a:pt x="0" y="145"/>
                  </a:moveTo>
                  <a:lnTo>
                    <a:pt x="0" y="145"/>
                  </a:lnTo>
                  <a:lnTo>
                    <a:pt x="30" y="153"/>
                  </a:lnTo>
                  <a:lnTo>
                    <a:pt x="17" y="156"/>
                  </a:lnTo>
                  <a:lnTo>
                    <a:pt x="32" y="171"/>
                  </a:lnTo>
                  <a:lnTo>
                    <a:pt x="80" y="169"/>
                  </a:lnTo>
                  <a:lnTo>
                    <a:pt x="88" y="178"/>
                  </a:lnTo>
                  <a:lnTo>
                    <a:pt x="119" y="166"/>
                  </a:lnTo>
                  <a:lnTo>
                    <a:pt x="108" y="172"/>
                  </a:lnTo>
                  <a:lnTo>
                    <a:pt x="114" y="195"/>
                  </a:lnTo>
                  <a:lnTo>
                    <a:pt x="47" y="217"/>
                  </a:lnTo>
                  <a:lnTo>
                    <a:pt x="29" y="241"/>
                  </a:lnTo>
                  <a:lnTo>
                    <a:pt x="45" y="239"/>
                  </a:lnTo>
                  <a:lnTo>
                    <a:pt x="33" y="245"/>
                  </a:lnTo>
                  <a:lnTo>
                    <a:pt x="45" y="252"/>
                  </a:lnTo>
                  <a:lnTo>
                    <a:pt x="70" y="255"/>
                  </a:lnTo>
                  <a:lnTo>
                    <a:pt x="57" y="268"/>
                  </a:lnTo>
                  <a:lnTo>
                    <a:pt x="68" y="281"/>
                  </a:lnTo>
                  <a:lnTo>
                    <a:pt x="80" y="283"/>
                  </a:lnTo>
                  <a:lnTo>
                    <a:pt x="107" y="255"/>
                  </a:lnTo>
                  <a:lnTo>
                    <a:pt x="90" y="268"/>
                  </a:lnTo>
                  <a:lnTo>
                    <a:pt x="104" y="294"/>
                  </a:lnTo>
                  <a:lnTo>
                    <a:pt x="98" y="304"/>
                  </a:lnTo>
                  <a:lnTo>
                    <a:pt x="128" y="290"/>
                  </a:lnTo>
                  <a:lnTo>
                    <a:pt x="148" y="307"/>
                  </a:lnTo>
                  <a:lnTo>
                    <a:pt x="155" y="297"/>
                  </a:lnTo>
                  <a:lnTo>
                    <a:pt x="161" y="304"/>
                  </a:lnTo>
                  <a:lnTo>
                    <a:pt x="185" y="294"/>
                  </a:lnTo>
                  <a:lnTo>
                    <a:pt x="153" y="343"/>
                  </a:lnTo>
                  <a:lnTo>
                    <a:pt x="129" y="352"/>
                  </a:lnTo>
                  <a:lnTo>
                    <a:pt x="128" y="362"/>
                  </a:lnTo>
                  <a:lnTo>
                    <a:pt x="98" y="363"/>
                  </a:lnTo>
                  <a:lnTo>
                    <a:pt x="75" y="383"/>
                  </a:lnTo>
                  <a:lnTo>
                    <a:pt x="104" y="368"/>
                  </a:lnTo>
                  <a:lnTo>
                    <a:pt x="136" y="368"/>
                  </a:lnTo>
                  <a:lnTo>
                    <a:pt x="153" y="357"/>
                  </a:lnTo>
                  <a:lnTo>
                    <a:pt x="145" y="347"/>
                  </a:lnTo>
                  <a:lnTo>
                    <a:pt x="165" y="349"/>
                  </a:lnTo>
                  <a:lnTo>
                    <a:pt x="227" y="312"/>
                  </a:lnTo>
                  <a:lnTo>
                    <a:pt x="239" y="300"/>
                  </a:lnTo>
                  <a:lnTo>
                    <a:pt x="228" y="289"/>
                  </a:lnTo>
                  <a:lnTo>
                    <a:pt x="282" y="246"/>
                  </a:lnTo>
                  <a:lnTo>
                    <a:pt x="290" y="224"/>
                  </a:lnTo>
                  <a:lnTo>
                    <a:pt x="284" y="246"/>
                  </a:lnTo>
                  <a:lnTo>
                    <a:pt x="305" y="241"/>
                  </a:lnTo>
                  <a:lnTo>
                    <a:pt x="294" y="250"/>
                  </a:lnTo>
                  <a:lnTo>
                    <a:pt x="311" y="255"/>
                  </a:lnTo>
                  <a:lnTo>
                    <a:pt x="273" y="258"/>
                  </a:lnTo>
                  <a:lnTo>
                    <a:pt x="264" y="278"/>
                  </a:lnTo>
                  <a:lnTo>
                    <a:pt x="280" y="278"/>
                  </a:lnTo>
                  <a:lnTo>
                    <a:pt x="266" y="292"/>
                  </a:lnTo>
                  <a:lnTo>
                    <a:pt x="318" y="274"/>
                  </a:lnTo>
                  <a:lnTo>
                    <a:pt x="325" y="262"/>
                  </a:lnTo>
                  <a:lnTo>
                    <a:pt x="317" y="256"/>
                  </a:lnTo>
                  <a:lnTo>
                    <a:pt x="330" y="247"/>
                  </a:lnTo>
                  <a:lnTo>
                    <a:pt x="328" y="255"/>
                  </a:lnTo>
                  <a:lnTo>
                    <a:pt x="354" y="249"/>
                  </a:lnTo>
                  <a:lnTo>
                    <a:pt x="349" y="258"/>
                  </a:lnTo>
                  <a:lnTo>
                    <a:pt x="392" y="274"/>
                  </a:lnTo>
                  <a:lnTo>
                    <a:pt x="455" y="281"/>
                  </a:lnTo>
                  <a:lnTo>
                    <a:pt x="466" y="273"/>
                  </a:lnTo>
                  <a:lnTo>
                    <a:pt x="475" y="277"/>
                  </a:lnTo>
                  <a:lnTo>
                    <a:pt x="463" y="285"/>
                  </a:lnTo>
                  <a:lnTo>
                    <a:pt x="481" y="294"/>
                  </a:lnTo>
                  <a:lnTo>
                    <a:pt x="491" y="287"/>
                  </a:lnTo>
                  <a:lnTo>
                    <a:pt x="474" y="268"/>
                  </a:lnTo>
                  <a:lnTo>
                    <a:pt x="443" y="268"/>
                  </a:lnTo>
                  <a:lnTo>
                    <a:pt x="443" y="43"/>
                  </a:lnTo>
                  <a:lnTo>
                    <a:pt x="268" y="25"/>
                  </a:lnTo>
                  <a:lnTo>
                    <a:pt x="261" y="15"/>
                  </a:lnTo>
                  <a:lnTo>
                    <a:pt x="212" y="7"/>
                  </a:lnTo>
                  <a:lnTo>
                    <a:pt x="207" y="16"/>
                  </a:lnTo>
                  <a:lnTo>
                    <a:pt x="192" y="14"/>
                  </a:lnTo>
                  <a:lnTo>
                    <a:pt x="206" y="6"/>
                  </a:lnTo>
                  <a:lnTo>
                    <a:pt x="185" y="0"/>
                  </a:lnTo>
                  <a:lnTo>
                    <a:pt x="166" y="15"/>
                  </a:lnTo>
                  <a:lnTo>
                    <a:pt x="134" y="16"/>
                  </a:lnTo>
                  <a:lnTo>
                    <a:pt x="132" y="30"/>
                  </a:lnTo>
                  <a:lnTo>
                    <a:pt x="129" y="22"/>
                  </a:lnTo>
                  <a:lnTo>
                    <a:pt x="99" y="30"/>
                  </a:lnTo>
                  <a:lnTo>
                    <a:pt x="104" y="39"/>
                  </a:lnTo>
                  <a:lnTo>
                    <a:pt x="90" y="37"/>
                  </a:lnTo>
                  <a:lnTo>
                    <a:pt x="71" y="58"/>
                  </a:lnTo>
                  <a:lnTo>
                    <a:pt x="29" y="67"/>
                  </a:lnTo>
                  <a:lnTo>
                    <a:pt x="32" y="75"/>
                  </a:lnTo>
                  <a:lnTo>
                    <a:pt x="19" y="78"/>
                  </a:lnTo>
                  <a:lnTo>
                    <a:pt x="70" y="110"/>
                  </a:lnTo>
                  <a:lnTo>
                    <a:pt x="140" y="125"/>
                  </a:lnTo>
                  <a:lnTo>
                    <a:pt x="98" y="120"/>
                  </a:lnTo>
                  <a:lnTo>
                    <a:pt x="99" y="129"/>
                  </a:lnTo>
                  <a:lnTo>
                    <a:pt x="117" y="130"/>
                  </a:lnTo>
                  <a:lnTo>
                    <a:pt x="102" y="137"/>
                  </a:lnTo>
                  <a:lnTo>
                    <a:pt x="70" y="135"/>
                  </a:lnTo>
                  <a:lnTo>
                    <a:pt x="70" y="121"/>
                  </a:lnTo>
                  <a:lnTo>
                    <a:pt x="55" y="123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2" name="Freeform 828"/>
            <p:cNvSpPr>
              <a:spLocks/>
            </p:cNvSpPr>
            <p:nvPr/>
          </p:nvSpPr>
          <p:spPr bwMode="auto">
            <a:xfrm>
              <a:off x="338" y="1679"/>
              <a:ext cx="40" cy="27"/>
            </a:xfrm>
            <a:custGeom>
              <a:avLst/>
              <a:gdLst>
                <a:gd name="T0" fmla="*/ 0 w 44"/>
                <a:gd name="T1" fmla="*/ 29 h 24"/>
                <a:gd name="T2" fmla="*/ 0 w 44"/>
                <a:gd name="T3" fmla="*/ 29 h 24"/>
                <a:gd name="T4" fmla="*/ 5 w 44"/>
                <a:gd name="T5" fmla="*/ 75 h 24"/>
                <a:gd name="T6" fmla="*/ 16 w 44"/>
                <a:gd name="T7" fmla="*/ 16 h 24"/>
                <a:gd name="T8" fmla="*/ 5 w 44"/>
                <a:gd name="T9" fmla="*/ 0 h 24"/>
                <a:gd name="T10" fmla="*/ 6 w 44"/>
                <a:gd name="T11" fmla="*/ 26 h 24"/>
                <a:gd name="T12" fmla="*/ 0 w 44"/>
                <a:gd name="T13" fmla="*/ 29 h 24"/>
                <a:gd name="T14" fmla="*/ 0 w 44"/>
                <a:gd name="T15" fmla="*/ 29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4"/>
                <a:gd name="T26" fmla="*/ 44 w 44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4">
                  <a:moveTo>
                    <a:pt x="0" y="9"/>
                  </a:moveTo>
                  <a:lnTo>
                    <a:pt x="0" y="9"/>
                  </a:lnTo>
                  <a:lnTo>
                    <a:pt x="12" y="23"/>
                  </a:lnTo>
                  <a:lnTo>
                    <a:pt x="43" y="4"/>
                  </a:lnTo>
                  <a:lnTo>
                    <a:pt x="14" y="0"/>
                  </a:lnTo>
                  <a:lnTo>
                    <a:pt x="17" y="8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" name="Freeform 829"/>
            <p:cNvSpPr>
              <a:spLocks/>
            </p:cNvSpPr>
            <p:nvPr/>
          </p:nvSpPr>
          <p:spPr bwMode="auto">
            <a:xfrm>
              <a:off x="587" y="1634"/>
              <a:ext cx="119" cy="115"/>
            </a:xfrm>
            <a:custGeom>
              <a:avLst/>
              <a:gdLst>
                <a:gd name="T0" fmla="*/ 0 w 132"/>
                <a:gd name="T1" fmla="*/ 22 h 106"/>
                <a:gd name="T2" fmla="*/ 0 w 132"/>
                <a:gd name="T3" fmla="*/ 22 h 106"/>
                <a:gd name="T4" fmla="*/ 4 w 132"/>
                <a:gd name="T5" fmla="*/ 59 h 106"/>
                <a:gd name="T6" fmla="*/ 9 w 132"/>
                <a:gd name="T7" fmla="*/ 71 h 106"/>
                <a:gd name="T8" fmla="*/ 12 w 132"/>
                <a:gd name="T9" fmla="*/ 60 h 106"/>
                <a:gd name="T10" fmla="*/ 5 w 132"/>
                <a:gd name="T11" fmla="*/ 46 h 106"/>
                <a:gd name="T12" fmla="*/ 12 w 132"/>
                <a:gd name="T13" fmla="*/ 46 h 106"/>
                <a:gd name="T14" fmla="*/ 16 w 132"/>
                <a:gd name="T15" fmla="*/ 72 h 106"/>
                <a:gd name="T16" fmla="*/ 14 w 132"/>
                <a:gd name="T17" fmla="*/ 20 h 106"/>
                <a:gd name="T18" fmla="*/ 18 w 132"/>
                <a:gd name="T19" fmla="*/ 65 h 106"/>
                <a:gd name="T20" fmla="*/ 27 w 132"/>
                <a:gd name="T21" fmla="*/ 95 h 106"/>
                <a:gd name="T22" fmla="*/ 26 w 132"/>
                <a:gd name="T23" fmla="*/ 127 h 106"/>
                <a:gd name="T24" fmla="*/ 37 w 132"/>
                <a:gd name="T25" fmla="*/ 166 h 106"/>
                <a:gd name="T26" fmla="*/ 33 w 132"/>
                <a:gd name="T27" fmla="*/ 202 h 106"/>
                <a:gd name="T28" fmla="*/ 41 w 132"/>
                <a:gd name="T29" fmla="*/ 176 h 106"/>
                <a:gd name="T30" fmla="*/ 41 w 132"/>
                <a:gd name="T31" fmla="*/ 238 h 106"/>
                <a:gd name="T32" fmla="*/ 46 w 132"/>
                <a:gd name="T33" fmla="*/ 225 h 106"/>
                <a:gd name="T34" fmla="*/ 46 w 132"/>
                <a:gd name="T35" fmla="*/ 177 h 106"/>
                <a:gd name="T36" fmla="*/ 36 w 132"/>
                <a:gd name="T37" fmla="*/ 153 h 106"/>
                <a:gd name="T38" fmla="*/ 14 w 132"/>
                <a:gd name="T39" fmla="*/ 0 h 106"/>
                <a:gd name="T40" fmla="*/ 5 w 132"/>
                <a:gd name="T41" fmla="*/ 46 h 106"/>
                <a:gd name="T42" fmla="*/ 0 w 132"/>
                <a:gd name="T43" fmla="*/ 22 h 106"/>
                <a:gd name="T44" fmla="*/ 0 w 132"/>
                <a:gd name="T45" fmla="*/ 22 h 10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2"/>
                <a:gd name="T70" fmla="*/ 0 h 106"/>
                <a:gd name="T71" fmla="*/ 132 w 132"/>
                <a:gd name="T72" fmla="*/ 106 h 10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2" h="106">
                  <a:moveTo>
                    <a:pt x="0" y="10"/>
                  </a:moveTo>
                  <a:lnTo>
                    <a:pt x="0" y="10"/>
                  </a:lnTo>
                  <a:lnTo>
                    <a:pt x="4" y="26"/>
                  </a:lnTo>
                  <a:lnTo>
                    <a:pt x="23" y="31"/>
                  </a:lnTo>
                  <a:lnTo>
                    <a:pt x="31" y="27"/>
                  </a:lnTo>
                  <a:lnTo>
                    <a:pt x="15" y="20"/>
                  </a:lnTo>
                  <a:lnTo>
                    <a:pt x="31" y="20"/>
                  </a:lnTo>
                  <a:lnTo>
                    <a:pt x="45" y="32"/>
                  </a:lnTo>
                  <a:lnTo>
                    <a:pt x="41" y="9"/>
                  </a:lnTo>
                  <a:lnTo>
                    <a:pt x="51" y="29"/>
                  </a:lnTo>
                  <a:lnTo>
                    <a:pt x="78" y="42"/>
                  </a:lnTo>
                  <a:lnTo>
                    <a:pt x="73" y="56"/>
                  </a:lnTo>
                  <a:lnTo>
                    <a:pt x="105" y="74"/>
                  </a:lnTo>
                  <a:lnTo>
                    <a:pt x="97" y="89"/>
                  </a:lnTo>
                  <a:lnTo>
                    <a:pt x="114" y="77"/>
                  </a:lnTo>
                  <a:lnTo>
                    <a:pt x="117" y="105"/>
                  </a:lnTo>
                  <a:lnTo>
                    <a:pt x="130" y="99"/>
                  </a:lnTo>
                  <a:lnTo>
                    <a:pt x="131" y="78"/>
                  </a:lnTo>
                  <a:lnTo>
                    <a:pt x="100" y="68"/>
                  </a:lnTo>
                  <a:lnTo>
                    <a:pt x="41" y="0"/>
                  </a:lnTo>
                  <a:lnTo>
                    <a:pt x="8" y="2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" name="Freeform 830"/>
            <p:cNvSpPr>
              <a:spLocks/>
            </p:cNvSpPr>
            <p:nvPr/>
          </p:nvSpPr>
          <p:spPr bwMode="auto">
            <a:xfrm>
              <a:off x="612" y="1670"/>
              <a:ext cx="22" cy="20"/>
            </a:xfrm>
            <a:custGeom>
              <a:avLst/>
              <a:gdLst>
                <a:gd name="T0" fmla="*/ 0 w 24"/>
                <a:gd name="T1" fmla="*/ 0 h 19"/>
                <a:gd name="T2" fmla="*/ 0 w 24"/>
                <a:gd name="T3" fmla="*/ 0 h 19"/>
                <a:gd name="T4" fmla="*/ 6 w 24"/>
                <a:gd name="T5" fmla="*/ 28 h 19"/>
                <a:gd name="T6" fmla="*/ 6 w 24"/>
                <a:gd name="T7" fmla="*/ 9 h 19"/>
                <a:gd name="T8" fmla="*/ 10 w 24"/>
                <a:gd name="T9" fmla="*/ 26 h 19"/>
                <a:gd name="T10" fmla="*/ 6 w 24"/>
                <a:gd name="T11" fmla="*/ 9 h 19"/>
                <a:gd name="T12" fmla="*/ 9 w 24"/>
                <a:gd name="T13" fmla="*/ 3 h 19"/>
                <a:gd name="T14" fmla="*/ 0 w 24"/>
                <a:gd name="T15" fmla="*/ 0 h 19"/>
                <a:gd name="T16" fmla="*/ 0 w 24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19"/>
                <a:gd name="T29" fmla="*/ 24 w 24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19">
                  <a:moveTo>
                    <a:pt x="0" y="0"/>
                  </a:moveTo>
                  <a:lnTo>
                    <a:pt x="0" y="0"/>
                  </a:lnTo>
                  <a:lnTo>
                    <a:pt x="7" y="18"/>
                  </a:lnTo>
                  <a:lnTo>
                    <a:pt x="8" y="9"/>
                  </a:lnTo>
                  <a:lnTo>
                    <a:pt x="23" y="16"/>
                  </a:lnTo>
                  <a:lnTo>
                    <a:pt x="9" y="9"/>
                  </a:lnTo>
                  <a:lnTo>
                    <a:pt x="21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" name="Freeform 831"/>
            <p:cNvSpPr>
              <a:spLocks/>
            </p:cNvSpPr>
            <p:nvPr/>
          </p:nvSpPr>
          <p:spPr bwMode="auto">
            <a:xfrm>
              <a:off x="622" y="1686"/>
              <a:ext cx="17" cy="31"/>
            </a:xfrm>
            <a:custGeom>
              <a:avLst/>
              <a:gdLst>
                <a:gd name="T0" fmla="*/ 0 w 18"/>
                <a:gd name="T1" fmla="*/ 0 h 28"/>
                <a:gd name="T2" fmla="*/ 0 w 18"/>
                <a:gd name="T3" fmla="*/ 0 h 28"/>
                <a:gd name="T4" fmla="*/ 9 w 18"/>
                <a:gd name="T5" fmla="*/ 16 h 28"/>
                <a:gd name="T6" fmla="*/ 9 w 18"/>
                <a:gd name="T7" fmla="*/ 75 h 28"/>
                <a:gd name="T8" fmla="*/ 0 w 18"/>
                <a:gd name="T9" fmla="*/ 0 h 28"/>
                <a:gd name="T10" fmla="*/ 0 w 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8"/>
                <a:gd name="T20" fmla="*/ 18 w 18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8">
                  <a:moveTo>
                    <a:pt x="0" y="0"/>
                  </a:moveTo>
                  <a:lnTo>
                    <a:pt x="0" y="0"/>
                  </a:lnTo>
                  <a:lnTo>
                    <a:pt x="17" y="5"/>
                  </a:lnTo>
                  <a:lnTo>
                    <a:pt x="17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" name="Freeform 832"/>
            <p:cNvSpPr>
              <a:spLocks/>
            </p:cNvSpPr>
            <p:nvPr/>
          </p:nvSpPr>
          <p:spPr bwMode="auto">
            <a:xfrm>
              <a:off x="635" y="1673"/>
              <a:ext cx="18" cy="18"/>
            </a:xfrm>
            <a:custGeom>
              <a:avLst/>
              <a:gdLst>
                <a:gd name="T0" fmla="*/ 0 w 19"/>
                <a:gd name="T1" fmla="*/ 0 h 17"/>
                <a:gd name="T2" fmla="*/ 0 w 19"/>
                <a:gd name="T3" fmla="*/ 0 h 17"/>
                <a:gd name="T4" fmla="*/ 4 w 19"/>
                <a:gd name="T5" fmla="*/ 26 h 17"/>
                <a:gd name="T6" fmla="*/ 9 w 19"/>
                <a:gd name="T7" fmla="*/ 26 h 17"/>
                <a:gd name="T8" fmla="*/ 9 w 19"/>
                <a:gd name="T9" fmla="*/ 1 h 17"/>
                <a:gd name="T10" fmla="*/ 9 w 19"/>
                <a:gd name="T11" fmla="*/ 21 h 17"/>
                <a:gd name="T12" fmla="*/ 9 w 19"/>
                <a:gd name="T13" fmla="*/ 0 h 17"/>
                <a:gd name="T14" fmla="*/ 0 w 19"/>
                <a:gd name="T15" fmla="*/ 0 h 17"/>
                <a:gd name="T16" fmla="*/ 0 w 19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7"/>
                <a:gd name="T29" fmla="*/ 19 w 19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7">
                  <a:moveTo>
                    <a:pt x="0" y="0"/>
                  </a:moveTo>
                  <a:lnTo>
                    <a:pt x="0" y="0"/>
                  </a:lnTo>
                  <a:lnTo>
                    <a:pt x="4" y="16"/>
                  </a:lnTo>
                  <a:lnTo>
                    <a:pt x="15" y="16"/>
                  </a:lnTo>
                  <a:lnTo>
                    <a:pt x="9" y="1"/>
                  </a:lnTo>
                  <a:lnTo>
                    <a:pt x="18" y="11"/>
                  </a:ln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" name="Freeform 833"/>
            <p:cNvSpPr>
              <a:spLocks/>
            </p:cNvSpPr>
            <p:nvPr/>
          </p:nvSpPr>
          <p:spPr bwMode="auto">
            <a:xfrm>
              <a:off x="647" y="1698"/>
              <a:ext cx="18" cy="19"/>
            </a:xfrm>
            <a:custGeom>
              <a:avLst/>
              <a:gdLst>
                <a:gd name="T0" fmla="*/ 0 w 18"/>
                <a:gd name="T1" fmla="*/ 0 h 17"/>
                <a:gd name="T2" fmla="*/ 0 w 18"/>
                <a:gd name="T3" fmla="*/ 0 h 17"/>
                <a:gd name="T4" fmla="*/ 15 w 18"/>
                <a:gd name="T5" fmla="*/ 49 h 17"/>
                <a:gd name="T6" fmla="*/ 17 w 18"/>
                <a:gd name="T7" fmla="*/ 1 h 17"/>
                <a:gd name="T8" fmla="*/ 0 w 18"/>
                <a:gd name="T9" fmla="*/ 0 h 17"/>
                <a:gd name="T10" fmla="*/ 0 w 18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17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" name="Freeform 834"/>
            <p:cNvSpPr>
              <a:spLocks/>
            </p:cNvSpPr>
            <p:nvPr/>
          </p:nvSpPr>
          <p:spPr bwMode="auto">
            <a:xfrm>
              <a:off x="651" y="1714"/>
              <a:ext cx="22" cy="31"/>
            </a:xfrm>
            <a:custGeom>
              <a:avLst/>
              <a:gdLst>
                <a:gd name="T0" fmla="*/ 0 w 23"/>
                <a:gd name="T1" fmla="*/ 0 h 28"/>
                <a:gd name="T2" fmla="*/ 0 w 23"/>
                <a:gd name="T3" fmla="*/ 0 h 28"/>
                <a:gd name="T4" fmla="*/ 11 w 23"/>
                <a:gd name="T5" fmla="*/ 24 h 28"/>
                <a:gd name="T6" fmla="*/ 12 w 23"/>
                <a:gd name="T7" fmla="*/ 75 h 28"/>
                <a:gd name="T8" fmla="*/ 0 w 23"/>
                <a:gd name="T9" fmla="*/ 0 h 28"/>
                <a:gd name="T10" fmla="*/ 0 w 23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28"/>
                <a:gd name="T20" fmla="*/ 23 w 23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28">
                  <a:moveTo>
                    <a:pt x="0" y="0"/>
                  </a:moveTo>
                  <a:lnTo>
                    <a:pt x="0" y="0"/>
                  </a:lnTo>
                  <a:lnTo>
                    <a:pt x="17" y="9"/>
                  </a:lnTo>
                  <a:lnTo>
                    <a:pt x="22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" name="Freeform 835"/>
            <p:cNvSpPr>
              <a:spLocks/>
            </p:cNvSpPr>
            <p:nvPr/>
          </p:nvSpPr>
          <p:spPr bwMode="auto">
            <a:xfrm>
              <a:off x="682" y="1723"/>
              <a:ext cx="18" cy="19"/>
            </a:xfrm>
            <a:custGeom>
              <a:avLst/>
              <a:gdLst>
                <a:gd name="T0" fmla="*/ 0 w 19"/>
                <a:gd name="T1" fmla="*/ 23 h 17"/>
                <a:gd name="T2" fmla="*/ 0 w 19"/>
                <a:gd name="T3" fmla="*/ 23 h 17"/>
                <a:gd name="T4" fmla="*/ 9 w 19"/>
                <a:gd name="T5" fmla="*/ 0 h 17"/>
                <a:gd name="T6" fmla="*/ 9 w 19"/>
                <a:gd name="T7" fmla="*/ 49 h 17"/>
                <a:gd name="T8" fmla="*/ 0 w 19"/>
                <a:gd name="T9" fmla="*/ 23 h 17"/>
                <a:gd name="T10" fmla="*/ 0 w 19"/>
                <a:gd name="T11" fmla="*/ 23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8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" name="Freeform 836"/>
            <p:cNvSpPr>
              <a:spLocks/>
            </p:cNvSpPr>
            <p:nvPr/>
          </p:nvSpPr>
          <p:spPr bwMode="auto">
            <a:xfrm>
              <a:off x="786" y="1863"/>
              <a:ext cx="852" cy="452"/>
            </a:xfrm>
            <a:custGeom>
              <a:avLst/>
              <a:gdLst>
                <a:gd name="T0" fmla="*/ 0 w 949"/>
                <a:gd name="T1" fmla="*/ 53 h 413"/>
                <a:gd name="T2" fmla="*/ 8 w 949"/>
                <a:gd name="T3" fmla="*/ 149 h 413"/>
                <a:gd name="T4" fmla="*/ 4 w 949"/>
                <a:gd name="T5" fmla="*/ 401 h 413"/>
                <a:gd name="T6" fmla="*/ 15 w 949"/>
                <a:gd name="T7" fmla="*/ 499 h 413"/>
                <a:gd name="T8" fmla="*/ 22 w 949"/>
                <a:gd name="T9" fmla="*/ 641 h 413"/>
                <a:gd name="T10" fmla="*/ 43 w 949"/>
                <a:gd name="T11" fmla="*/ 732 h 413"/>
                <a:gd name="T12" fmla="*/ 75 w 949"/>
                <a:gd name="T13" fmla="*/ 779 h 413"/>
                <a:gd name="T14" fmla="*/ 117 w 949"/>
                <a:gd name="T15" fmla="*/ 862 h 413"/>
                <a:gd name="T16" fmla="*/ 144 w 949"/>
                <a:gd name="T17" fmla="*/ 967 h 413"/>
                <a:gd name="T18" fmla="*/ 154 w 949"/>
                <a:gd name="T19" fmla="*/ 915 h 413"/>
                <a:gd name="T20" fmla="*/ 165 w 949"/>
                <a:gd name="T21" fmla="*/ 836 h 413"/>
                <a:gd name="T22" fmla="*/ 197 w 949"/>
                <a:gd name="T23" fmla="*/ 862 h 413"/>
                <a:gd name="T24" fmla="*/ 191 w 949"/>
                <a:gd name="T25" fmla="*/ 814 h 413"/>
                <a:gd name="T26" fmla="*/ 205 w 949"/>
                <a:gd name="T27" fmla="*/ 789 h 413"/>
                <a:gd name="T28" fmla="*/ 228 w 949"/>
                <a:gd name="T29" fmla="*/ 830 h 413"/>
                <a:gd name="T30" fmla="*/ 235 w 949"/>
                <a:gd name="T31" fmla="*/ 930 h 413"/>
                <a:gd name="T32" fmla="*/ 246 w 949"/>
                <a:gd name="T33" fmla="*/ 1013 h 413"/>
                <a:gd name="T34" fmla="*/ 242 w 949"/>
                <a:gd name="T35" fmla="*/ 789 h 413"/>
                <a:gd name="T36" fmla="*/ 274 w 949"/>
                <a:gd name="T37" fmla="*/ 601 h 413"/>
                <a:gd name="T38" fmla="*/ 274 w 949"/>
                <a:gd name="T39" fmla="*/ 581 h 413"/>
                <a:gd name="T40" fmla="*/ 270 w 949"/>
                <a:gd name="T41" fmla="*/ 505 h 413"/>
                <a:gd name="T42" fmla="*/ 270 w 949"/>
                <a:gd name="T43" fmla="*/ 497 h 413"/>
                <a:gd name="T44" fmla="*/ 272 w 949"/>
                <a:gd name="T45" fmla="*/ 439 h 413"/>
                <a:gd name="T46" fmla="*/ 278 w 949"/>
                <a:gd name="T47" fmla="*/ 477 h 413"/>
                <a:gd name="T48" fmla="*/ 278 w 949"/>
                <a:gd name="T49" fmla="*/ 459 h 413"/>
                <a:gd name="T50" fmla="*/ 305 w 949"/>
                <a:gd name="T51" fmla="*/ 344 h 413"/>
                <a:gd name="T52" fmla="*/ 305 w 949"/>
                <a:gd name="T53" fmla="*/ 262 h 413"/>
                <a:gd name="T54" fmla="*/ 322 w 949"/>
                <a:gd name="T55" fmla="*/ 186 h 413"/>
                <a:gd name="T56" fmla="*/ 318 w 949"/>
                <a:gd name="T57" fmla="*/ 112 h 413"/>
                <a:gd name="T58" fmla="*/ 302 w 949"/>
                <a:gd name="T59" fmla="*/ 186 h 413"/>
                <a:gd name="T60" fmla="*/ 271 w 949"/>
                <a:gd name="T61" fmla="*/ 263 h 413"/>
                <a:gd name="T62" fmla="*/ 256 w 949"/>
                <a:gd name="T63" fmla="*/ 294 h 413"/>
                <a:gd name="T64" fmla="*/ 233 w 949"/>
                <a:gd name="T65" fmla="*/ 352 h 413"/>
                <a:gd name="T66" fmla="*/ 233 w 949"/>
                <a:gd name="T67" fmla="*/ 317 h 413"/>
                <a:gd name="T68" fmla="*/ 236 w 949"/>
                <a:gd name="T69" fmla="*/ 287 h 413"/>
                <a:gd name="T70" fmla="*/ 228 w 949"/>
                <a:gd name="T71" fmla="*/ 259 h 413"/>
                <a:gd name="T72" fmla="*/ 221 w 949"/>
                <a:gd name="T73" fmla="*/ 166 h 413"/>
                <a:gd name="T74" fmla="*/ 213 w 949"/>
                <a:gd name="T75" fmla="*/ 337 h 413"/>
                <a:gd name="T76" fmla="*/ 206 w 949"/>
                <a:gd name="T77" fmla="*/ 281 h 413"/>
                <a:gd name="T78" fmla="*/ 206 w 949"/>
                <a:gd name="T79" fmla="*/ 204 h 413"/>
                <a:gd name="T80" fmla="*/ 228 w 949"/>
                <a:gd name="T81" fmla="*/ 158 h 413"/>
                <a:gd name="T82" fmla="*/ 224 w 949"/>
                <a:gd name="T83" fmla="*/ 130 h 413"/>
                <a:gd name="T84" fmla="*/ 206 w 949"/>
                <a:gd name="T85" fmla="*/ 88 h 413"/>
                <a:gd name="T86" fmla="*/ 181 w 949"/>
                <a:gd name="T87" fmla="*/ 130 h 413"/>
                <a:gd name="T88" fmla="*/ 169 w 949"/>
                <a:gd name="T89" fmla="*/ 31 h 413"/>
                <a:gd name="T90" fmla="*/ 163 w 949"/>
                <a:gd name="T91" fmla="*/ 20 h 413"/>
                <a:gd name="T92" fmla="*/ 13 w 949"/>
                <a:gd name="T93" fmla="*/ 58 h 413"/>
                <a:gd name="T94" fmla="*/ 11 w 949"/>
                <a:gd name="T95" fmla="*/ 56 h 413"/>
                <a:gd name="T96" fmla="*/ 0 w 949"/>
                <a:gd name="T97" fmla="*/ 53 h 4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49"/>
                <a:gd name="T148" fmla="*/ 0 h 413"/>
                <a:gd name="T149" fmla="*/ 949 w 949"/>
                <a:gd name="T150" fmla="*/ 413 h 4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49" h="413">
                  <a:moveTo>
                    <a:pt x="0" y="22"/>
                  </a:moveTo>
                  <a:lnTo>
                    <a:pt x="0" y="22"/>
                  </a:lnTo>
                  <a:lnTo>
                    <a:pt x="10" y="55"/>
                  </a:lnTo>
                  <a:lnTo>
                    <a:pt x="23" y="60"/>
                  </a:lnTo>
                  <a:lnTo>
                    <a:pt x="12" y="61"/>
                  </a:lnTo>
                  <a:lnTo>
                    <a:pt x="4" y="163"/>
                  </a:lnTo>
                  <a:lnTo>
                    <a:pt x="28" y="203"/>
                  </a:lnTo>
                  <a:lnTo>
                    <a:pt x="44" y="203"/>
                  </a:lnTo>
                  <a:lnTo>
                    <a:pt x="38" y="218"/>
                  </a:lnTo>
                  <a:lnTo>
                    <a:pt x="67" y="260"/>
                  </a:lnTo>
                  <a:lnTo>
                    <a:pt x="99" y="271"/>
                  </a:lnTo>
                  <a:lnTo>
                    <a:pt x="125" y="296"/>
                  </a:lnTo>
                  <a:lnTo>
                    <a:pt x="163" y="292"/>
                  </a:lnTo>
                  <a:lnTo>
                    <a:pt x="224" y="316"/>
                  </a:lnTo>
                  <a:lnTo>
                    <a:pt x="299" y="306"/>
                  </a:lnTo>
                  <a:lnTo>
                    <a:pt x="344" y="350"/>
                  </a:lnTo>
                  <a:lnTo>
                    <a:pt x="379" y="339"/>
                  </a:lnTo>
                  <a:lnTo>
                    <a:pt x="421" y="392"/>
                  </a:lnTo>
                  <a:lnTo>
                    <a:pt x="453" y="401"/>
                  </a:lnTo>
                  <a:lnTo>
                    <a:pt x="450" y="372"/>
                  </a:lnTo>
                  <a:lnTo>
                    <a:pt x="482" y="353"/>
                  </a:lnTo>
                  <a:lnTo>
                    <a:pt x="486" y="340"/>
                  </a:lnTo>
                  <a:lnTo>
                    <a:pt x="537" y="339"/>
                  </a:lnTo>
                  <a:lnTo>
                    <a:pt x="579" y="350"/>
                  </a:lnTo>
                  <a:lnTo>
                    <a:pt x="579" y="333"/>
                  </a:lnTo>
                  <a:lnTo>
                    <a:pt x="562" y="330"/>
                  </a:lnTo>
                  <a:lnTo>
                    <a:pt x="599" y="329"/>
                  </a:lnTo>
                  <a:lnTo>
                    <a:pt x="601" y="321"/>
                  </a:lnTo>
                  <a:lnTo>
                    <a:pt x="603" y="332"/>
                  </a:lnTo>
                  <a:lnTo>
                    <a:pt x="670" y="335"/>
                  </a:lnTo>
                  <a:lnTo>
                    <a:pt x="687" y="350"/>
                  </a:lnTo>
                  <a:lnTo>
                    <a:pt x="691" y="377"/>
                  </a:lnTo>
                  <a:lnTo>
                    <a:pt x="712" y="412"/>
                  </a:lnTo>
                  <a:lnTo>
                    <a:pt x="725" y="411"/>
                  </a:lnTo>
                  <a:lnTo>
                    <a:pt x="730" y="384"/>
                  </a:lnTo>
                  <a:lnTo>
                    <a:pt x="708" y="321"/>
                  </a:lnTo>
                  <a:lnTo>
                    <a:pt x="722" y="295"/>
                  </a:lnTo>
                  <a:lnTo>
                    <a:pt x="806" y="244"/>
                  </a:lnTo>
                  <a:lnTo>
                    <a:pt x="789" y="238"/>
                  </a:lnTo>
                  <a:lnTo>
                    <a:pt x="804" y="236"/>
                  </a:lnTo>
                  <a:lnTo>
                    <a:pt x="792" y="220"/>
                  </a:lnTo>
                  <a:lnTo>
                    <a:pt x="795" y="206"/>
                  </a:lnTo>
                  <a:lnTo>
                    <a:pt x="778" y="193"/>
                  </a:lnTo>
                  <a:lnTo>
                    <a:pt x="795" y="201"/>
                  </a:lnTo>
                  <a:lnTo>
                    <a:pt x="789" y="183"/>
                  </a:lnTo>
                  <a:lnTo>
                    <a:pt x="802" y="178"/>
                  </a:lnTo>
                  <a:lnTo>
                    <a:pt x="804" y="218"/>
                  </a:lnTo>
                  <a:lnTo>
                    <a:pt x="816" y="194"/>
                  </a:lnTo>
                  <a:lnTo>
                    <a:pt x="809" y="175"/>
                  </a:lnTo>
                  <a:lnTo>
                    <a:pt x="817" y="186"/>
                  </a:lnTo>
                  <a:lnTo>
                    <a:pt x="834" y="154"/>
                  </a:lnTo>
                  <a:lnTo>
                    <a:pt x="900" y="139"/>
                  </a:lnTo>
                  <a:lnTo>
                    <a:pt x="883" y="129"/>
                  </a:lnTo>
                  <a:lnTo>
                    <a:pt x="896" y="106"/>
                  </a:lnTo>
                  <a:lnTo>
                    <a:pt x="946" y="87"/>
                  </a:lnTo>
                  <a:lnTo>
                    <a:pt x="948" y="76"/>
                  </a:lnTo>
                  <a:lnTo>
                    <a:pt x="935" y="68"/>
                  </a:lnTo>
                  <a:lnTo>
                    <a:pt x="935" y="45"/>
                  </a:lnTo>
                  <a:lnTo>
                    <a:pt x="908" y="37"/>
                  </a:lnTo>
                  <a:lnTo>
                    <a:pt x="887" y="76"/>
                  </a:lnTo>
                  <a:lnTo>
                    <a:pt x="804" y="91"/>
                  </a:lnTo>
                  <a:lnTo>
                    <a:pt x="797" y="107"/>
                  </a:lnTo>
                  <a:lnTo>
                    <a:pt x="749" y="114"/>
                  </a:lnTo>
                  <a:lnTo>
                    <a:pt x="752" y="120"/>
                  </a:lnTo>
                  <a:lnTo>
                    <a:pt x="704" y="144"/>
                  </a:lnTo>
                  <a:lnTo>
                    <a:pt x="683" y="143"/>
                  </a:lnTo>
                  <a:lnTo>
                    <a:pt x="682" y="135"/>
                  </a:lnTo>
                  <a:lnTo>
                    <a:pt x="686" y="129"/>
                  </a:lnTo>
                  <a:lnTo>
                    <a:pt x="691" y="123"/>
                  </a:lnTo>
                  <a:lnTo>
                    <a:pt x="693" y="116"/>
                  </a:lnTo>
                  <a:lnTo>
                    <a:pt x="686" y="98"/>
                  </a:lnTo>
                  <a:lnTo>
                    <a:pt x="670" y="105"/>
                  </a:lnTo>
                  <a:lnTo>
                    <a:pt x="676" y="76"/>
                  </a:lnTo>
                  <a:lnTo>
                    <a:pt x="651" y="68"/>
                  </a:lnTo>
                  <a:lnTo>
                    <a:pt x="631" y="87"/>
                  </a:lnTo>
                  <a:lnTo>
                    <a:pt x="623" y="137"/>
                  </a:lnTo>
                  <a:lnTo>
                    <a:pt x="609" y="137"/>
                  </a:lnTo>
                  <a:lnTo>
                    <a:pt x="604" y="114"/>
                  </a:lnTo>
                  <a:lnTo>
                    <a:pt x="615" y="77"/>
                  </a:lnTo>
                  <a:lnTo>
                    <a:pt x="605" y="83"/>
                  </a:lnTo>
                  <a:lnTo>
                    <a:pt x="625" y="64"/>
                  </a:lnTo>
                  <a:lnTo>
                    <a:pt x="669" y="64"/>
                  </a:lnTo>
                  <a:lnTo>
                    <a:pt x="661" y="53"/>
                  </a:lnTo>
                  <a:lnTo>
                    <a:pt x="658" y="53"/>
                  </a:lnTo>
                  <a:lnTo>
                    <a:pt x="595" y="48"/>
                  </a:lnTo>
                  <a:lnTo>
                    <a:pt x="605" y="36"/>
                  </a:lnTo>
                  <a:lnTo>
                    <a:pt x="565" y="53"/>
                  </a:lnTo>
                  <a:lnTo>
                    <a:pt x="536" y="53"/>
                  </a:lnTo>
                  <a:lnTo>
                    <a:pt x="572" y="26"/>
                  </a:lnTo>
                  <a:lnTo>
                    <a:pt x="494" y="13"/>
                  </a:lnTo>
                  <a:lnTo>
                    <a:pt x="483" y="0"/>
                  </a:lnTo>
                  <a:lnTo>
                    <a:pt x="482" y="8"/>
                  </a:lnTo>
                  <a:lnTo>
                    <a:pt x="30" y="8"/>
                  </a:lnTo>
                  <a:lnTo>
                    <a:pt x="39" y="24"/>
                  </a:lnTo>
                  <a:lnTo>
                    <a:pt x="28" y="37"/>
                  </a:lnTo>
                  <a:lnTo>
                    <a:pt x="31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" name="Freeform 837"/>
            <p:cNvSpPr>
              <a:spLocks/>
            </p:cNvSpPr>
            <p:nvPr/>
          </p:nvSpPr>
          <p:spPr bwMode="auto">
            <a:xfrm>
              <a:off x="5404" y="1539"/>
              <a:ext cx="47" cy="19"/>
            </a:xfrm>
            <a:custGeom>
              <a:avLst/>
              <a:gdLst>
                <a:gd name="T0" fmla="*/ 0 w 52"/>
                <a:gd name="T1" fmla="*/ 17 h 17"/>
                <a:gd name="T2" fmla="*/ 0 w 52"/>
                <a:gd name="T3" fmla="*/ 17 h 17"/>
                <a:gd name="T4" fmla="*/ 12 w 52"/>
                <a:gd name="T5" fmla="*/ 0 h 17"/>
                <a:gd name="T6" fmla="*/ 19 w 52"/>
                <a:gd name="T7" fmla="*/ 21 h 17"/>
                <a:gd name="T8" fmla="*/ 14 w 52"/>
                <a:gd name="T9" fmla="*/ 49 h 17"/>
                <a:gd name="T10" fmla="*/ 0 w 52"/>
                <a:gd name="T11" fmla="*/ 17 h 17"/>
                <a:gd name="T12" fmla="*/ 0 w 52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17"/>
                <a:gd name="T23" fmla="*/ 52 w 52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17">
                  <a:moveTo>
                    <a:pt x="0" y="5"/>
                  </a:moveTo>
                  <a:lnTo>
                    <a:pt x="0" y="5"/>
                  </a:lnTo>
                  <a:lnTo>
                    <a:pt x="31" y="0"/>
                  </a:lnTo>
                  <a:lnTo>
                    <a:pt x="51" y="7"/>
                  </a:lnTo>
                  <a:lnTo>
                    <a:pt x="40" y="16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" name="Freeform 838"/>
            <p:cNvSpPr>
              <a:spLocks/>
            </p:cNvSpPr>
            <p:nvPr/>
          </p:nvSpPr>
          <p:spPr bwMode="auto">
            <a:xfrm>
              <a:off x="1763" y="3218"/>
              <a:ext cx="79" cy="88"/>
            </a:xfrm>
            <a:custGeom>
              <a:avLst/>
              <a:gdLst>
                <a:gd name="T0" fmla="*/ 0 w 88"/>
                <a:gd name="T1" fmla="*/ 148 h 81"/>
                <a:gd name="T2" fmla="*/ 0 w 88"/>
                <a:gd name="T3" fmla="*/ 148 h 81"/>
                <a:gd name="T4" fmla="*/ 4 w 88"/>
                <a:gd name="T5" fmla="*/ 2 h 81"/>
                <a:gd name="T6" fmla="*/ 9 w 88"/>
                <a:gd name="T7" fmla="*/ 0 h 81"/>
                <a:gd name="T8" fmla="*/ 26 w 88"/>
                <a:gd name="T9" fmla="*/ 74 h 81"/>
                <a:gd name="T10" fmla="*/ 30 w 88"/>
                <a:gd name="T11" fmla="*/ 100 h 81"/>
                <a:gd name="T12" fmla="*/ 28 w 88"/>
                <a:gd name="T13" fmla="*/ 138 h 81"/>
                <a:gd name="T14" fmla="*/ 20 w 88"/>
                <a:gd name="T15" fmla="*/ 184 h 81"/>
                <a:gd name="T16" fmla="*/ 0 w 88"/>
                <a:gd name="T17" fmla="*/ 148 h 81"/>
                <a:gd name="T18" fmla="*/ 0 w 88"/>
                <a:gd name="T19" fmla="*/ 148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8"/>
                <a:gd name="T31" fmla="*/ 0 h 81"/>
                <a:gd name="T32" fmla="*/ 88 w 88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8" h="81">
                  <a:moveTo>
                    <a:pt x="0" y="64"/>
                  </a:moveTo>
                  <a:lnTo>
                    <a:pt x="0" y="64"/>
                  </a:lnTo>
                  <a:lnTo>
                    <a:pt x="14" y="2"/>
                  </a:lnTo>
                  <a:lnTo>
                    <a:pt x="26" y="0"/>
                  </a:lnTo>
                  <a:lnTo>
                    <a:pt x="76" y="32"/>
                  </a:lnTo>
                  <a:lnTo>
                    <a:pt x="87" y="44"/>
                  </a:lnTo>
                  <a:lnTo>
                    <a:pt x="83" y="60"/>
                  </a:lnTo>
                  <a:lnTo>
                    <a:pt x="59" y="80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" name="Freeform 839"/>
            <p:cNvSpPr>
              <a:spLocks/>
            </p:cNvSpPr>
            <p:nvPr/>
          </p:nvSpPr>
          <p:spPr bwMode="auto">
            <a:xfrm>
              <a:off x="1545" y="2528"/>
              <a:ext cx="199" cy="185"/>
            </a:xfrm>
            <a:custGeom>
              <a:avLst/>
              <a:gdLst>
                <a:gd name="T0" fmla="*/ 0 w 221"/>
                <a:gd name="T1" fmla="*/ 112 h 169"/>
                <a:gd name="T2" fmla="*/ 0 w 221"/>
                <a:gd name="T3" fmla="*/ 112 h 169"/>
                <a:gd name="T4" fmla="*/ 7 w 221"/>
                <a:gd name="T5" fmla="*/ 182 h 169"/>
                <a:gd name="T6" fmla="*/ 19 w 221"/>
                <a:gd name="T7" fmla="*/ 194 h 169"/>
                <a:gd name="T8" fmla="*/ 22 w 221"/>
                <a:gd name="T9" fmla="*/ 222 h 169"/>
                <a:gd name="T10" fmla="*/ 33 w 221"/>
                <a:gd name="T11" fmla="*/ 217 h 169"/>
                <a:gd name="T12" fmla="*/ 32 w 221"/>
                <a:gd name="T13" fmla="*/ 344 h 169"/>
                <a:gd name="T14" fmla="*/ 37 w 221"/>
                <a:gd name="T15" fmla="*/ 396 h 169"/>
                <a:gd name="T16" fmla="*/ 43 w 221"/>
                <a:gd name="T17" fmla="*/ 415 h 169"/>
                <a:gd name="T18" fmla="*/ 56 w 221"/>
                <a:gd name="T19" fmla="*/ 365 h 169"/>
                <a:gd name="T20" fmla="*/ 50 w 221"/>
                <a:gd name="T21" fmla="*/ 359 h 169"/>
                <a:gd name="T22" fmla="*/ 49 w 221"/>
                <a:gd name="T23" fmla="*/ 287 h 169"/>
                <a:gd name="T24" fmla="*/ 58 w 221"/>
                <a:gd name="T25" fmla="*/ 303 h 169"/>
                <a:gd name="T26" fmla="*/ 72 w 221"/>
                <a:gd name="T27" fmla="*/ 258 h 169"/>
                <a:gd name="T28" fmla="*/ 69 w 221"/>
                <a:gd name="T29" fmla="*/ 222 h 169"/>
                <a:gd name="T30" fmla="*/ 74 w 221"/>
                <a:gd name="T31" fmla="*/ 194 h 169"/>
                <a:gd name="T32" fmla="*/ 71 w 221"/>
                <a:gd name="T33" fmla="*/ 165 h 169"/>
                <a:gd name="T34" fmla="*/ 77 w 221"/>
                <a:gd name="T35" fmla="*/ 139 h 169"/>
                <a:gd name="T36" fmla="*/ 69 w 221"/>
                <a:gd name="T37" fmla="*/ 136 h 169"/>
                <a:gd name="T38" fmla="*/ 69 w 221"/>
                <a:gd name="T39" fmla="*/ 105 h 169"/>
                <a:gd name="T40" fmla="*/ 59 w 221"/>
                <a:gd name="T41" fmla="*/ 71 h 169"/>
                <a:gd name="T42" fmla="*/ 63 w 221"/>
                <a:gd name="T43" fmla="*/ 56 h 169"/>
                <a:gd name="T44" fmla="*/ 30 w 221"/>
                <a:gd name="T45" fmla="*/ 67 h 169"/>
                <a:gd name="T46" fmla="*/ 19 w 221"/>
                <a:gd name="T47" fmla="*/ 0 h 169"/>
                <a:gd name="T48" fmla="*/ 20 w 221"/>
                <a:gd name="T49" fmla="*/ 28 h 169"/>
                <a:gd name="T50" fmla="*/ 11 w 221"/>
                <a:gd name="T51" fmla="*/ 51 h 169"/>
                <a:gd name="T52" fmla="*/ 13 w 221"/>
                <a:gd name="T53" fmla="*/ 105 h 169"/>
                <a:gd name="T54" fmla="*/ 10 w 221"/>
                <a:gd name="T55" fmla="*/ 123 h 169"/>
                <a:gd name="T56" fmla="*/ 7 w 221"/>
                <a:gd name="T57" fmla="*/ 78 h 169"/>
                <a:gd name="T58" fmla="*/ 11 w 221"/>
                <a:gd name="T59" fmla="*/ 18 h 169"/>
                <a:gd name="T60" fmla="*/ 0 w 221"/>
                <a:gd name="T61" fmla="*/ 112 h 169"/>
                <a:gd name="T62" fmla="*/ 0 w 221"/>
                <a:gd name="T63" fmla="*/ 112 h 1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1"/>
                <a:gd name="T97" fmla="*/ 0 h 169"/>
                <a:gd name="T98" fmla="*/ 221 w 221"/>
                <a:gd name="T99" fmla="*/ 169 h 1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1" h="169">
                  <a:moveTo>
                    <a:pt x="0" y="45"/>
                  </a:moveTo>
                  <a:lnTo>
                    <a:pt x="0" y="45"/>
                  </a:lnTo>
                  <a:lnTo>
                    <a:pt x="20" y="74"/>
                  </a:lnTo>
                  <a:lnTo>
                    <a:pt x="53" y="78"/>
                  </a:lnTo>
                  <a:lnTo>
                    <a:pt x="62" y="90"/>
                  </a:lnTo>
                  <a:lnTo>
                    <a:pt x="94" y="88"/>
                  </a:lnTo>
                  <a:lnTo>
                    <a:pt x="89" y="139"/>
                  </a:lnTo>
                  <a:lnTo>
                    <a:pt x="105" y="160"/>
                  </a:lnTo>
                  <a:lnTo>
                    <a:pt x="123" y="168"/>
                  </a:lnTo>
                  <a:lnTo>
                    <a:pt x="163" y="148"/>
                  </a:lnTo>
                  <a:lnTo>
                    <a:pt x="147" y="145"/>
                  </a:lnTo>
                  <a:lnTo>
                    <a:pt x="138" y="116"/>
                  </a:lnTo>
                  <a:lnTo>
                    <a:pt x="166" y="122"/>
                  </a:lnTo>
                  <a:lnTo>
                    <a:pt x="208" y="104"/>
                  </a:lnTo>
                  <a:lnTo>
                    <a:pt x="196" y="90"/>
                  </a:lnTo>
                  <a:lnTo>
                    <a:pt x="210" y="78"/>
                  </a:lnTo>
                  <a:lnTo>
                    <a:pt x="204" y="67"/>
                  </a:lnTo>
                  <a:lnTo>
                    <a:pt x="220" y="57"/>
                  </a:lnTo>
                  <a:lnTo>
                    <a:pt x="200" y="55"/>
                  </a:lnTo>
                  <a:lnTo>
                    <a:pt x="200" y="43"/>
                  </a:lnTo>
                  <a:lnTo>
                    <a:pt x="168" y="28"/>
                  </a:lnTo>
                  <a:lnTo>
                    <a:pt x="182" y="23"/>
                  </a:lnTo>
                  <a:lnTo>
                    <a:pt x="86" y="27"/>
                  </a:lnTo>
                  <a:lnTo>
                    <a:pt x="54" y="0"/>
                  </a:lnTo>
                  <a:lnTo>
                    <a:pt x="55" y="12"/>
                  </a:lnTo>
                  <a:lnTo>
                    <a:pt x="28" y="21"/>
                  </a:lnTo>
                  <a:lnTo>
                    <a:pt x="37" y="43"/>
                  </a:lnTo>
                  <a:lnTo>
                    <a:pt x="27" y="49"/>
                  </a:lnTo>
                  <a:lnTo>
                    <a:pt x="20" y="31"/>
                  </a:lnTo>
                  <a:lnTo>
                    <a:pt x="30" y="7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" name="Freeform 840"/>
            <p:cNvSpPr>
              <a:spLocks/>
            </p:cNvSpPr>
            <p:nvPr/>
          </p:nvSpPr>
          <p:spPr bwMode="auto">
            <a:xfrm>
              <a:off x="4136" y="2347"/>
              <a:ext cx="105" cy="240"/>
            </a:xfrm>
            <a:custGeom>
              <a:avLst/>
              <a:gdLst>
                <a:gd name="T0" fmla="*/ 0 w 116"/>
                <a:gd name="T1" fmla="*/ 24 h 219"/>
                <a:gd name="T2" fmla="*/ 0 w 116"/>
                <a:gd name="T3" fmla="*/ 24 h 219"/>
                <a:gd name="T4" fmla="*/ 5 w 116"/>
                <a:gd name="T5" fmla="*/ 82 h 219"/>
                <a:gd name="T6" fmla="*/ 14 w 116"/>
                <a:gd name="T7" fmla="*/ 108 h 219"/>
                <a:gd name="T8" fmla="*/ 11 w 116"/>
                <a:gd name="T9" fmla="*/ 148 h 219"/>
                <a:gd name="T10" fmla="*/ 25 w 116"/>
                <a:gd name="T11" fmla="*/ 221 h 219"/>
                <a:gd name="T12" fmla="*/ 32 w 116"/>
                <a:gd name="T13" fmla="*/ 318 h 219"/>
                <a:gd name="T14" fmla="*/ 33 w 116"/>
                <a:gd name="T15" fmla="*/ 401 h 219"/>
                <a:gd name="T16" fmla="*/ 14 w 116"/>
                <a:gd name="T17" fmla="*/ 477 h 219"/>
                <a:gd name="T18" fmla="*/ 17 w 116"/>
                <a:gd name="T19" fmla="*/ 546 h 219"/>
                <a:gd name="T20" fmla="*/ 24 w 116"/>
                <a:gd name="T21" fmla="*/ 495 h 219"/>
                <a:gd name="T22" fmla="*/ 26 w 116"/>
                <a:gd name="T23" fmla="*/ 506 h 219"/>
                <a:gd name="T24" fmla="*/ 28 w 116"/>
                <a:gd name="T25" fmla="*/ 478 h 219"/>
                <a:gd name="T26" fmla="*/ 43 w 116"/>
                <a:gd name="T27" fmla="*/ 430 h 219"/>
                <a:gd name="T28" fmla="*/ 40 w 116"/>
                <a:gd name="T29" fmla="*/ 289 h 219"/>
                <a:gd name="T30" fmla="*/ 21 w 116"/>
                <a:gd name="T31" fmla="*/ 162 h 219"/>
                <a:gd name="T32" fmla="*/ 22 w 116"/>
                <a:gd name="T33" fmla="*/ 125 h 219"/>
                <a:gd name="T34" fmla="*/ 35 w 116"/>
                <a:gd name="T35" fmla="*/ 62 h 219"/>
                <a:gd name="T36" fmla="*/ 18 w 116"/>
                <a:gd name="T37" fmla="*/ 0 h 219"/>
                <a:gd name="T38" fmla="*/ 0 w 116"/>
                <a:gd name="T39" fmla="*/ 24 h 219"/>
                <a:gd name="T40" fmla="*/ 0 w 116"/>
                <a:gd name="T41" fmla="*/ 24 h 2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"/>
                <a:gd name="T64" fmla="*/ 0 h 219"/>
                <a:gd name="T65" fmla="*/ 116 w 116"/>
                <a:gd name="T66" fmla="*/ 219 h 2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" h="219">
                  <a:moveTo>
                    <a:pt x="0" y="10"/>
                  </a:moveTo>
                  <a:lnTo>
                    <a:pt x="0" y="10"/>
                  </a:lnTo>
                  <a:lnTo>
                    <a:pt x="16" y="33"/>
                  </a:lnTo>
                  <a:lnTo>
                    <a:pt x="39" y="43"/>
                  </a:lnTo>
                  <a:lnTo>
                    <a:pt x="28" y="59"/>
                  </a:lnTo>
                  <a:lnTo>
                    <a:pt x="69" y="89"/>
                  </a:lnTo>
                  <a:lnTo>
                    <a:pt x="87" y="128"/>
                  </a:lnTo>
                  <a:lnTo>
                    <a:pt x="89" y="161"/>
                  </a:lnTo>
                  <a:lnTo>
                    <a:pt x="38" y="191"/>
                  </a:lnTo>
                  <a:lnTo>
                    <a:pt x="46" y="218"/>
                  </a:lnTo>
                  <a:lnTo>
                    <a:pt x="63" y="198"/>
                  </a:lnTo>
                  <a:lnTo>
                    <a:pt x="71" y="203"/>
                  </a:lnTo>
                  <a:lnTo>
                    <a:pt x="76" y="192"/>
                  </a:lnTo>
                  <a:lnTo>
                    <a:pt x="115" y="172"/>
                  </a:lnTo>
                  <a:lnTo>
                    <a:pt x="109" y="116"/>
                  </a:lnTo>
                  <a:lnTo>
                    <a:pt x="56" y="65"/>
                  </a:lnTo>
                  <a:lnTo>
                    <a:pt x="61" y="50"/>
                  </a:lnTo>
                  <a:lnTo>
                    <a:pt x="94" y="25"/>
                  </a:lnTo>
                  <a:lnTo>
                    <a:pt x="48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" name="Freeform 841"/>
            <p:cNvSpPr>
              <a:spLocks/>
            </p:cNvSpPr>
            <p:nvPr/>
          </p:nvSpPr>
          <p:spPr bwMode="auto">
            <a:xfrm>
              <a:off x="3268" y="2416"/>
              <a:ext cx="143" cy="106"/>
            </a:xfrm>
            <a:custGeom>
              <a:avLst/>
              <a:gdLst>
                <a:gd name="T0" fmla="*/ 0 w 160"/>
                <a:gd name="T1" fmla="*/ 235 h 97"/>
                <a:gd name="T2" fmla="*/ 0 w 160"/>
                <a:gd name="T3" fmla="*/ 235 h 97"/>
                <a:gd name="T4" fmla="*/ 13 w 160"/>
                <a:gd name="T5" fmla="*/ 179 h 97"/>
                <a:gd name="T6" fmla="*/ 11 w 160"/>
                <a:gd name="T7" fmla="*/ 153 h 97"/>
                <a:gd name="T8" fmla="*/ 15 w 160"/>
                <a:gd name="T9" fmla="*/ 125 h 97"/>
                <a:gd name="T10" fmla="*/ 29 w 160"/>
                <a:gd name="T11" fmla="*/ 23 h 97"/>
                <a:gd name="T12" fmla="*/ 46 w 160"/>
                <a:gd name="T13" fmla="*/ 0 h 97"/>
                <a:gd name="T14" fmla="*/ 51 w 160"/>
                <a:gd name="T15" fmla="*/ 87 h 97"/>
                <a:gd name="T16" fmla="*/ 47 w 160"/>
                <a:gd name="T17" fmla="*/ 125 h 97"/>
                <a:gd name="T18" fmla="*/ 27 w 160"/>
                <a:gd name="T19" fmla="*/ 186 h 97"/>
                <a:gd name="T20" fmla="*/ 0 w 160"/>
                <a:gd name="T21" fmla="*/ 235 h 97"/>
                <a:gd name="T22" fmla="*/ 0 w 160"/>
                <a:gd name="T23" fmla="*/ 235 h 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97"/>
                <a:gd name="T38" fmla="*/ 160 w 160"/>
                <a:gd name="T39" fmla="*/ 97 h 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97">
                  <a:moveTo>
                    <a:pt x="0" y="96"/>
                  </a:moveTo>
                  <a:lnTo>
                    <a:pt x="0" y="96"/>
                  </a:lnTo>
                  <a:lnTo>
                    <a:pt x="42" y="73"/>
                  </a:lnTo>
                  <a:lnTo>
                    <a:pt x="34" y="63"/>
                  </a:lnTo>
                  <a:lnTo>
                    <a:pt x="46" y="51"/>
                  </a:lnTo>
                  <a:lnTo>
                    <a:pt x="88" y="10"/>
                  </a:lnTo>
                  <a:lnTo>
                    <a:pt x="141" y="0"/>
                  </a:lnTo>
                  <a:lnTo>
                    <a:pt x="159" y="36"/>
                  </a:lnTo>
                  <a:lnTo>
                    <a:pt x="145" y="51"/>
                  </a:lnTo>
                  <a:lnTo>
                    <a:pt x="84" y="77"/>
                  </a:lnTo>
                  <a:lnTo>
                    <a:pt x="0" y="9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" name="Freeform 842"/>
            <p:cNvSpPr>
              <a:spLocks/>
            </p:cNvSpPr>
            <p:nvPr/>
          </p:nvSpPr>
          <p:spPr bwMode="auto">
            <a:xfrm>
              <a:off x="3258" y="2446"/>
              <a:ext cx="52" cy="76"/>
            </a:xfrm>
            <a:custGeom>
              <a:avLst/>
              <a:gdLst>
                <a:gd name="T0" fmla="*/ 0 w 59"/>
                <a:gd name="T1" fmla="*/ 28 h 70"/>
                <a:gd name="T2" fmla="*/ 0 w 59"/>
                <a:gd name="T3" fmla="*/ 28 h 70"/>
                <a:gd name="T4" fmla="*/ 4 w 59"/>
                <a:gd name="T5" fmla="*/ 157 h 70"/>
                <a:gd name="T6" fmla="*/ 16 w 59"/>
                <a:gd name="T7" fmla="*/ 107 h 70"/>
                <a:gd name="T8" fmla="*/ 13 w 59"/>
                <a:gd name="T9" fmla="*/ 81 h 70"/>
                <a:gd name="T10" fmla="*/ 17 w 59"/>
                <a:gd name="T11" fmla="*/ 54 h 70"/>
                <a:gd name="T12" fmla="*/ 17 w 59"/>
                <a:gd name="T13" fmla="*/ 20 h 70"/>
                <a:gd name="T14" fmla="*/ 9 w 59"/>
                <a:gd name="T15" fmla="*/ 0 h 70"/>
                <a:gd name="T16" fmla="*/ 0 w 59"/>
                <a:gd name="T17" fmla="*/ 28 h 70"/>
                <a:gd name="T18" fmla="*/ 0 w 59"/>
                <a:gd name="T19" fmla="*/ 28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70"/>
                <a:gd name="T32" fmla="*/ 59 w 59"/>
                <a:gd name="T33" fmla="*/ 70 h 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70">
                  <a:moveTo>
                    <a:pt x="0" y="13"/>
                  </a:moveTo>
                  <a:lnTo>
                    <a:pt x="0" y="13"/>
                  </a:lnTo>
                  <a:lnTo>
                    <a:pt x="12" y="69"/>
                  </a:lnTo>
                  <a:lnTo>
                    <a:pt x="54" y="47"/>
                  </a:lnTo>
                  <a:lnTo>
                    <a:pt x="46" y="36"/>
                  </a:lnTo>
                  <a:lnTo>
                    <a:pt x="58" y="24"/>
                  </a:lnTo>
                  <a:lnTo>
                    <a:pt x="58" y="9"/>
                  </a:lnTo>
                  <a:lnTo>
                    <a:pt x="2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" name="Freeform 843"/>
            <p:cNvSpPr>
              <a:spLocks/>
            </p:cNvSpPr>
            <p:nvPr/>
          </p:nvSpPr>
          <p:spPr bwMode="auto">
            <a:xfrm>
              <a:off x="2827" y="1914"/>
              <a:ext cx="139" cy="120"/>
            </a:xfrm>
            <a:custGeom>
              <a:avLst/>
              <a:gdLst>
                <a:gd name="T0" fmla="*/ 0 w 155"/>
                <a:gd name="T1" fmla="*/ 63 h 109"/>
                <a:gd name="T2" fmla="*/ 0 w 155"/>
                <a:gd name="T3" fmla="*/ 63 h 109"/>
                <a:gd name="T4" fmla="*/ 0 w 155"/>
                <a:gd name="T5" fmla="*/ 19 h 109"/>
                <a:gd name="T6" fmla="*/ 13 w 155"/>
                <a:gd name="T7" fmla="*/ 0 h 109"/>
                <a:gd name="T8" fmla="*/ 24 w 155"/>
                <a:gd name="T9" fmla="*/ 55 h 109"/>
                <a:gd name="T10" fmla="*/ 36 w 155"/>
                <a:gd name="T11" fmla="*/ 41 h 109"/>
                <a:gd name="T12" fmla="*/ 51 w 155"/>
                <a:gd name="T13" fmla="*/ 124 h 109"/>
                <a:gd name="T14" fmla="*/ 48 w 155"/>
                <a:gd name="T15" fmla="*/ 215 h 109"/>
                <a:gd name="T16" fmla="*/ 52 w 155"/>
                <a:gd name="T17" fmla="*/ 261 h 109"/>
                <a:gd name="T18" fmla="*/ 41 w 155"/>
                <a:gd name="T19" fmla="*/ 283 h 109"/>
                <a:gd name="T20" fmla="*/ 35 w 155"/>
                <a:gd name="T21" fmla="*/ 201 h 109"/>
                <a:gd name="T22" fmla="*/ 31 w 155"/>
                <a:gd name="T23" fmla="*/ 236 h 109"/>
                <a:gd name="T24" fmla="*/ 13 w 155"/>
                <a:gd name="T25" fmla="*/ 159 h 109"/>
                <a:gd name="T26" fmla="*/ 4 w 155"/>
                <a:gd name="T27" fmla="*/ 77 h 109"/>
                <a:gd name="T28" fmla="*/ 1 w 155"/>
                <a:gd name="T29" fmla="*/ 98 h 109"/>
                <a:gd name="T30" fmla="*/ 0 w 155"/>
                <a:gd name="T31" fmla="*/ 63 h 109"/>
                <a:gd name="T32" fmla="*/ 0 w 155"/>
                <a:gd name="T33" fmla="*/ 63 h 1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09"/>
                <a:gd name="T53" fmla="*/ 155 w 155"/>
                <a:gd name="T54" fmla="*/ 109 h 10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09">
                  <a:moveTo>
                    <a:pt x="0" y="24"/>
                  </a:moveTo>
                  <a:lnTo>
                    <a:pt x="0" y="24"/>
                  </a:lnTo>
                  <a:lnTo>
                    <a:pt x="0" y="7"/>
                  </a:lnTo>
                  <a:lnTo>
                    <a:pt x="39" y="0"/>
                  </a:lnTo>
                  <a:lnTo>
                    <a:pt x="71" y="21"/>
                  </a:lnTo>
                  <a:lnTo>
                    <a:pt x="107" y="15"/>
                  </a:lnTo>
                  <a:lnTo>
                    <a:pt x="150" y="48"/>
                  </a:lnTo>
                  <a:lnTo>
                    <a:pt x="144" y="83"/>
                  </a:lnTo>
                  <a:lnTo>
                    <a:pt x="154" y="100"/>
                  </a:lnTo>
                  <a:lnTo>
                    <a:pt x="121" y="108"/>
                  </a:lnTo>
                  <a:lnTo>
                    <a:pt x="106" y="77"/>
                  </a:lnTo>
                  <a:lnTo>
                    <a:pt x="92" y="90"/>
                  </a:lnTo>
                  <a:lnTo>
                    <a:pt x="39" y="61"/>
                  </a:lnTo>
                  <a:lnTo>
                    <a:pt x="13" y="30"/>
                  </a:lnTo>
                  <a:lnTo>
                    <a:pt x="1" y="37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" name="Freeform 844"/>
            <p:cNvSpPr>
              <a:spLocks/>
            </p:cNvSpPr>
            <p:nvPr/>
          </p:nvSpPr>
          <p:spPr bwMode="auto">
            <a:xfrm>
              <a:off x="2797" y="2815"/>
              <a:ext cx="189" cy="203"/>
            </a:xfrm>
            <a:custGeom>
              <a:avLst/>
              <a:gdLst>
                <a:gd name="T0" fmla="*/ 0 w 209"/>
                <a:gd name="T1" fmla="*/ 432 h 185"/>
                <a:gd name="T2" fmla="*/ 0 w 209"/>
                <a:gd name="T3" fmla="*/ 432 h 185"/>
                <a:gd name="T4" fmla="*/ 10 w 209"/>
                <a:gd name="T5" fmla="*/ 417 h 185"/>
                <a:gd name="T6" fmla="*/ 59 w 209"/>
                <a:gd name="T7" fmla="*/ 467 h 185"/>
                <a:gd name="T8" fmla="*/ 71 w 209"/>
                <a:gd name="T9" fmla="*/ 446 h 185"/>
                <a:gd name="T10" fmla="*/ 63 w 209"/>
                <a:gd name="T11" fmla="*/ 408 h 185"/>
                <a:gd name="T12" fmla="*/ 63 w 209"/>
                <a:gd name="T13" fmla="*/ 268 h 185"/>
                <a:gd name="T14" fmla="*/ 76 w 209"/>
                <a:gd name="T15" fmla="*/ 268 h 185"/>
                <a:gd name="T16" fmla="*/ 74 w 209"/>
                <a:gd name="T17" fmla="*/ 193 h 185"/>
                <a:gd name="T18" fmla="*/ 63 w 209"/>
                <a:gd name="T19" fmla="*/ 196 h 185"/>
                <a:gd name="T20" fmla="*/ 61 w 209"/>
                <a:gd name="T21" fmla="*/ 64 h 185"/>
                <a:gd name="T22" fmla="*/ 55 w 209"/>
                <a:gd name="T23" fmla="*/ 38 h 185"/>
                <a:gd name="T24" fmla="*/ 48 w 209"/>
                <a:gd name="T25" fmla="*/ 44 h 185"/>
                <a:gd name="T26" fmla="*/ 46 w 209"/>
                <a:gd name="T27" fmla="*/ 79 h 185"/>
                <a:gd name="T28" fmla="*/ 38 w 209"/>
                <a:gd name="T29" fmla="*/ 86 h 185"/>
                <a:gd name="T30" fmla="*/ 27 w 209"/>
                <a:gd name="T31" fmla="*/ 0 h 185"/>
                <a:gd name="T32" fmla="*/ 5 w 209"/>
                <a:gd name="T33" fmla="*/ 18 h 185"/>
                <a:gd name="T34" fmla="*/ 13 w 209"/>
                <a:gd name="T35" fmla="*/ 193 h 185"/>
                <a:gd name="T36" fmla="*/ 0 w 209"/>
                <a:gd name="T37" fmla="*/ 432 h 185"/>
                <a:gd name="T38" fmla="*/ 0 w 209"/>
                <a:gd name="T39" fmla="*/ 432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9"/>
                <a:gd name="T61" fmla="*/ 0 h 185"/>
                <a:gd name="T62" fmla="*/ 209 w 209"/>
                <a:gd name="T63" fmla="*/ 185 h 1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9" h="185">
                  <a:moveTo>
                    <a:pt x="0" y="171"/>
                  </a:moveTo>
                  <a:lnTo>
                    <a:pt x="0" y="171"/>
                  </a:lnTo>
                  <a:lnTo>
                    <a:pt x="27" y="165"/>
                  </a:lnTo>
                  <a:lnTo>
                    <a:pt x="160" y="184"/>
                  </a:lnTo>
                  <a:lnTo>
                    <a:pt x="192" y="175"/>
                  </a:lnTo>
                  <a:lnTo>
                    <a:pt x="171" y="161"/>
                  </a:lnTo>
                  <a:lnTo>
                    <a:pt x="171" y="106"/>
                  </a:lnTo>
                  <a:lnTo>
                    <a:pt x="208" y="106"/>
                  </a:lnTo>
                  <a:lnTo>
                    <a:pt x="206" y="76"/>
                  </a:lnTo>
                  <a:lnTo>
                    <a:pt x="171" y="78"/>
                  </a:lnTo>
                  <a:lnTo>
                    <a:pt x="168" y="25"/>
                  </a:lnTo>
                  <a:lnTo>
                    <a:pt x="152" y="15"/>
                  </a:lnTo>
                  <a:lnTo>
                    <a:pt x="132" y="17"/>
                  </a:lnTo>
                  <a:lnTo>
                    <a:pt x="126" y="32"/>
                  </a:lnTo>
                  <a:lnTo>
                    <a:pt x="103" y="34"/>
                  </a:lnTo>
                  <a:lnTo>
                    <a:pt x="75" y="0"/>
                  </a:lnTo>
                  <a:lnTo>
                    <a:pt x="12" y="7"/>
                  </a:lnTo>
                  <a:lnTo>
                    <a:pt x="36" y="76"/>
                  </a:lnTo>
                  <a:lnTo>
                    <a:pt x="0" y="17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" name="Freeform 845"/>
            <p:cNvSpPr>
              <a:spLocks/>
            </p:cNvSpPr>
            <p:nvPr/>
          </p:nvSpPr>
          <p:spPr bwMode="auto">
            <a:xfrm>
              <a:off x="2803" y="2799"/>
              <a:ext cx="17" cy="18"/>
            </a:xfrm>
            <a:custGeom>
              <a:avLst/>
              <a:gdLst>
                <a:gd name="T0" fmla="*/ 0 w 19"/>
                <a:gd name="T1" fmla="*/ 5 h 17"/>
                <a:gd name="T2" fmla="*/ 0 w 19"/>
                <a:gd name="T3" fmla="*/ 5 h 17"/>
                <a:gd name="T4" fmla="*/ 4 w 19"/>
                <a:gd name="T5" fmla="*/ 26 h 17"/>
                <a:gd name="T6" fmla="*/ 6 w 19"/>
                <a:gd name="T7" fmla="*/ 0 h 17"/>
                <a:gd name="T8" fmla="*/ 0 w 19"/>
                <a:gd name="T9" fmla="*/ 5 h 17"/>
                <a:gd name="T10" fmla="*/ 0 w 19"/>
                <a:gd name="T11" fmla="*/ 5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5"/>
                  </a:moveTo>
                  <a:lnTo>
                    <a:pt x="0" y="5"/>
                  </a:lnTo>
                  <a:lnTo>
                    <a:pt x="6" y="16"/>
                  </a:lnTo>
                  <a:lnTo>
                    <a:pt x="18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" name="Freeform 846"/>
            <p:cNvSpPr>
              <a:spLocks/>
            </p:cNvSpPr>
            <p:nvPr/>
          </p:nvSpPr>
          <p:spPr bwMode="auto">
            <a:xfrm>
              <a:off x="2920" y="3011"/>
              <a:ext cx="140" cy="150"/>
            </a:xfrm>
            <a:custGeom>
              <a:avLst/>
              <a:gdLst>
                <a:gd name="T0" fmla="*/ 0 w 155"/>
                <a:gd name="T1" fmla="*/ 258 h 137"/>
                <a:gd name="T2" fmla="*/ 0 w 155"/>
                <a:gd name="T3" fmla="*/ 258 h 137"/>
                <a:gd name="T4" fmla="*/ 0 w 155"/>
                <a:gd name="T5" fmla="*/ 155 h 137"/>
                <a:gd name="T6" fmla="*/ 5 w 155"/>
                <a:gd name="T7" fmla="*/ 152 h 137"/>
                <a:gd name="T8" fmla="*/ 5 w 155"/>
                <a:gd name="T9" fmla="*/ 22 h 137"/>
                <a:gd name="T10" fmla="*/ 18 w 155"/>
                <a:gd name="T11" fmla="*/ 4 h 137"/>
                <a:gd name="T12" fmla="*/ 21 w 155"/>
                <a:gd name="T13" fmla="*/ 31 h 137"/>
                <a:gd name="T14" fmla="*/ 31 w 155"/>
                <a:gd name="T15" fmla="*/ 0 h 137"/>
                <a:gd name="T16" fmla="*/ 47 w 155"/>
                <a:gd name="T17" fmla="*/ 136 h 137"/>
                <a:gd name="T18" fmla="*/ 56 w 155"/>
                <a:gd name="T19" fmla="*/ 163 h 137"/>
                <a:gd name="T20" fmla="*/ 33 w 155"/>
                <a:gd name="T21" fmla="*/ 289 h 137"/>
                <a:gd name="T22" fmla="*/ 21 w 155"/>
                <a:gd name="T23" fmla="*/ 289 h 137"/>
                <a:gd name="T24" fmla="*/ 13 w 155"/>
                <a:gd name="T25" fmla="*/ 333 h 137"/>
                <a:gd name="T26" fmla="*/ 5 w 155"/>
                <a:gd name="T27" fmla="*/ 336 h 137"/>
                <a:gd name="T28" fmla="*/ 5 w 155"/>
                <a:gd name="T29" fmla="*/ 296 h 137"/>
                <a:gd name="T30" fmla="*/ 0 w 155"/>
                <a:gd name="T31" fmla="*/ 258 h 137"/>
                <a:gd name="T32" fmla="*/ 0 w 155"/>
                <a:gd name="T33" fmla="*/ 258 h 1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37"/>
                <a:gd name="T53" fmla="*/ 155 w 155"/>
                <a:gd name="T54" fmla="*/ 137 h 1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37">
                  <a:moveTo>
                    <a:pt x="0" y="104"/>
                  </a:moveTo>
                  <a:lnTo>
                    <a:pt x="0" y="104"/>
                  </a:lnTo>
                  <a:lnTo>
                    <a:pt x="0" y="63"/>
                  </a:lnTo>
                  <a:lnTo>
                    <a:pt x="16" y="62"/>
                  </a:lnTo>
                  <a:lnTo>
                    <a:pt x="16" y="9"/>
                  </a:lnTo>
                  <a:lnTo>
                    <a:pt x="49" y="4"/>
                  </a:lnTo>
                  <a:lnTo>
                    <a:pt x="59" y="13"/>
                  </a:lnTo>
                  <a:lnTo>
                    <a:pt x="85" y="0"/>
                  </a:lnTo>
                  <a:lnTo>
                    <a:pt x="132" y="55"/>
                  </a:lnTo>
                  <a:lnTo>
                    <a:pt x="154" y="66"/>
                  </a:lnTo>
                  <a:lnTo>
                    <a:pt x="92" y="117"/>
                  </a:lnTo>
                  <a:lnTo>
                    <a:pt x="56" y="117"/>
                  </a:lnTo>
                  <a:lnTo>
                    <a:pt x="36" y="135"/>
                  </a:lnTo>
                  <a:lnTo>
                    <a:pt x="13" y="136"/>
                  </a:lnTo>
                  <a:lnTo>
                    <a:pt x="14" y="120"/>
                  </a:lnTo>
                  <a:lnTo>
                    <a:pt x="0" y="10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" name="Freeform 847"/>
            <p:cNvSpPr>
              <a:spLocks/>
            </p:cNvSpPr>
            <p:nvPr/>
          </p:nvSpPr>
          <p:spPr bwMode="auto">
            <a:xfrm>
              <a:off x="3057" y="2761"/>
              <a:ext cx="26" cy="33"/>
            </a:xfrm>
            <a:custGeom>
              <a:avLst/>
              <a:gdLst>
                <a:gd name="T0" fmla="*/ 0 w 30"/>
                <a:gd name="T1" fmla="*/ 4 h 31"/>
                <a:gd name="T2" fmla="*/ 0 w 30"/>
                <a:gd name="T3" fmla="*/ 4 h 31"/>
                <a:gd name="T4" fmla="*/ 3 w 30"/>
                <a:gd name="T5" fmla="*/ 26 h 31"/>
                <a:gd name="T6" fmla="*/ 3 w 30"/>
                <a:gd name="T7" fmla="*/ 55 h 31"/>
                <a:gd name="T8" fmla="*/ 7 w 30"/>
                <a:gd name="T9" fmla="*/ 23 h 31"/>
                <a:gd name="T10" fmla="*/ 7 w 30"/>
                <a:gd name="T11" fmla="*/ 0 h 31"/>
                <a:gd name="T12" fmla="*/ 0 w 30"/>
                <a:gd name="T13" fmla="*/ 4 h 31"/>
                <a:gd name="T14" fmla="*/ 0 w 30"/>
                <a:gd name="T15" fmla="*/ 4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31"/>
                <a:gd name="T26" fmla="*/ 30 w 30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31">
                  <a:moveTo>
                    <a:pt x="0" y="4"/>
                  </a:moveTo>
                  <a:lnTo>
                    <a:pt x="0" y="4"/>
                  </a:lnTo>
                  <a:lnTo>
                    <a:pt x="3" y="15"/>
                  </a:lnTo>
                  <a:lnTo>
                    <a:pt x="10" y="30"/>
                  </a:lnTo>
                  <a:lnTo>
                    <a:pt x="29" y="13"/>
                  </a:lnTo>
                  <a:lnTo>
                    <a:pt x="28" y="0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2" name="Freeform 848"/>
            <p:cNvSpPr>
              <a:spLocks/>
            </p:cNvSpPr>
            <p:nvPr/>
          </p:nvSpPr>
          <p:spPr bwMode="auto">
            <a:xfrm>
              <a:off x="2750" y="2519"/>
              <a:ext cx="115" cy="181"/>
            </a:xfrm>
            <a:custGeom>
              <a:avLst/>
              <a:gdLst>
                <a:gd name="T0" fmla="*/ 0 w 128"/>
                <a:gd name="T1" fmla="*/ 280 h 166"/>
                <a:gd name="T2" fmla="*/ 0 w 128"/>
                <a:gd name="T3" fmla="*/ 280 h 166"/>
                <a:gd name="T4" fmla="*/ 5 w 128"/>
                <a:gd name="T5" fmla="*/ 203 h 166"/>
                <a:gd name="T6" fmla="*/ 17 w 128"/>
                <a:gd name="T7" fmla="*/ 216 h 166"/>
                <a:gd name="T8" fmla="*/ 28 w 128"/>
                <a:gd name="T9" fmla="*/ 62 h 166"/>
                <a:gd name="T10" fmla="*/ 34 w 128"/>
                <a:gd name="T11" fmla="*/ 35 h 166"/>
                <a:gd name="T12" fmla="*/ 32 w 128"/>
                <a:gd name="T13" fmla="*/ 2 h 166"/>
                <a:gd name="T14" fmla="*/ 35 w 128"/>
                <a:gd name="T15" fmla="*/ 0 h 166"/>
                <a:gd name="T16" fmla="*/ 40 w 128"/>
                <a:gd name="T17" fmla="*/ 95 h 166"/>
                <a:gd name="T18" fmla="*/ 32 w 128"/>
                <a:gd name="T19" fmla="*/ 109 h 166"/>
                <a:gd name="T20" fmla="*/ 40 w 128"/>
                <a:gd name="T21" fmla="*/ 185 h 166"/>
                <a:gd name="T22" fmla="*/ 35 w 128"/>
                <a:gd name="T23" fmla="*/ 271 h 166"/>
                <a:gd name="T24" fmla="*/ 44 w 128"/>
                <a:gd name="T25" fmla="*/ 341 h 166"/>
                <a:gd name="T26" fmla="*/ 43 w 128"/>
                <a:gd name="T27" fmla="*/ 391 h 166"/>
                <a:gd name="T28" fmla="*/ 28 w 128"/>
                <a:gd name="T29" fmla="*/ 371 h 166"/>
                <a:gd name="T30" fmla="*/ 16 w 128"/>
                <a:gd name="T31" fmla="*/ 370 h 166"/>
                <a:gd name="T32" fmla="*/ 7 w 128"/>
                <a:gd name="T33" fmla="*/ 371 h 166"/>
                <a:gd name="T34" fmla="*/ 6 w 128"/>
                <a:gd name="T35" fmla="*/ 301 h 166"/>
                <a:gd name="T36" fmla="*/ 0 w 128"/>
                <a:gd name="T37" fmla="*/ 280 h 166"/>
                <a:gd name="T38" fmla="*/ 0 w 128"/>
                <a:gd name="T39" fmla="*/ 280 h 16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8"/>
                <a:gd name="T61" fmla="*/ 0 h 166"/>
                <a:gd name="T62" fmla="*/ 128 w 128"/>
                <a:gd name="T63" fmla="*/ 166 h 16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8" h="166">
                  <a:moveTo>
                    <a:pt x="0" y="117"/>
                  </a:moveTo>
                  <a:lnTo>
                    <a:pt x="0" y="117"/>
                  </a:lnTo>
                  <a:lnTo>
                    <a:pt x="17" y="86"/>
                  </a:lnTo>
                  <a:lnTo>
                    <a:pt x="49" y="90"/>
                  </a:lnTo>
                  <a:lnTo>
                    <a:pt x="82" y="26"/>
                  </a:lnTo>
                  <a:lnTo>
                    <a:pt x="99" y="15"/>
                  </a:lnTo>
                  <a:lnTo>
                    <a:pt x="92" y="2"/>
                  </a:lnTo>
                  <a:lnTo>
                    <a:pt x="100" y="0"/>
                  </a:lnTo>
                  <a:lnTo>
                    <a:pt x="113" y="39"/>
                  </a:lnTo>
                  <a:lnTo>
                    <a:pt x="92" y="46"/>
                  </a:lnTo>
                  <a:lnTo>
                    <a:pt x="116" y="78"/>
                  </a:lnTo>
                  <a:lnTo>
                    <a:pt x="100" y="115"/>
                  </a:lnTo>
                  <a:lnTo>
                    <a:pt x="127" y="144"/>
                  </a:lnTo>
                  <a:lnTo>
                    <a:pt x="124" y="165"/>
                  </a:lnTo>
                  <a:lnTo>
                    <a:pt x="80" y="156"/>
                  </a:lnTo>
                  <a:lnTo>
                    <a:pt x="47" y="155"/>
                  </a:lnTo>
                  <a:lnTo>
                    <a:pt x="20" y="156"/>
                  </a:lnTo>
                  <a:lnTo>
                    <a:pt x="19" y="127"/>
                  </a:lnTo>
                  <a:lnTo>
                    <a:pt x="0" y="1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3" name="Freeform 849"/>
            <p:cNvSpPr>
              <a:spLocks/>
            </p:cNvSpPr>
            <p:nvPr/>
          </p:nvSpPr>
          <p:spPr bwMode="auto">
            <a:xfrm>
              <a:off x="2840" y="2547"/>
              <a:ext cx="195" cy="132"/>
            </a:xfrm>
            <a:custGeom>
              <a:avLst/>
              <a:gdLst>
                <a:gd name="T0" fmla="*/ 0 w 216"/>
                <a:gd name="T1" fmla="*/ 231 h 120"/>
                <a:gd name="T2" fmla="*/ 0 w 216"/>
                <a:gd name="T3" fmla="*/ 231 h 120"/>
                <a:gd name="T4" fmla="*/ 5 w 216"/>
                <a:gd name="T5" fmla="*/ 134 h 120"/>
                <a:gd name="T6" fmla="*/ 25 w 216"/>
                <a:gd name="T7" fmla="*/ 111 h 120"/>
                <a:gd name="T8" fmla="*/ 27 w 216"/>
                <a:gd name="T9" fmla="*/ 77 h 120"/>
                <a:gd name="T10" fmla="*/ 34 w 216"/>
                <a:gd name="T11" fmla="*/ 70 h 120"/>
                <a:gd name="T12" fmla="*/ 48 w 216"/>
                <a:gd name="T13" fmla="*/ 0 h 120"/>
                <a:gd name="T14" fmla="*/ 52 w 216"/>
                <a:gd name="T15" fmla="*/ 81 h 120"/>
                <a:gd name="T16" fmla="*/ 63 w 216"/>
                <a:gd name="T17" fmla="*/ 111 h 120"/>
                <a:gd name="T18" fmla="*/ 78 w 216"/>
                <a:gd name="T19" fmla="*/ 228 h 120"/>
                <a:gd name="T20" fmla="*/ 42 w 216"/>
                <a:gd name="T21" fmla="*/ 253 h 120"/>
                <a:gd name="T22" fmla="*/ 30 w 216"/>
                <a:gd name="T23" fmla="*/ 228 h 120"/>
                <a:gd name="T24" fmla="*/ 25 w 216"/>
                <a:gd name="T25" fmla="*/ 278 h 120"/>
                <a:gd name="T26" fmla="*/ 14 w 216"/>
                <a:gd name="T27" fmla="*/ 278 h 120"/>
                <a:gd name="T28" fmla="*/ 10 w 216"/>
                <a:gd name="T29" fmla="*/ 307 h 120"/>
                <a:gd name="T30" fmla="*/ 0 w 216"/>
                <a:gd name="T31" fmla="*/ 231 h 120"/>
                <a:gd name="T32" fmla="*/ 0 w 216"/>
                <a:gd name="T33" fmla="*/ 231 h 1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6"/>
                <a:gd name="T52" fmla="*/ 0 h 120"/>
                <a:gd name="T53" fmla="*/ 216 w 216"/>
                <a:gd name="T54" fmla="*/ 120 h 1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6" h="120">
                  <a:moveTo>
                    <a:pt x="0" y="89"/>
                  </a:moveTo>
                  <a:lnTo>
                    <a:pt x="0" y="89"/>
                  </a:lnTo>
                  <a:lnTo>
                    <a:pt x="15" y="52"/>
                  </a:lnTo>
                  <a:lnTo>
                    <a:pt x="69" y="43"/>
                  </a:lnTo>
                  <a:lnTo>
                    <a:pt x="74" y="30"/>
                  </a:lnTo>
                  <a:lnTo>
                    <a:pt x="98" y="27"/>
                  </a:lnTo>
                  <a:lnTo>
                    <a:pt x="135" y="0"/>
                  </a:lnTo>
                  <a:lnTo>
                    <a:pt x="147" y="31"/>
                  </a:lnTo>
                  <a:lnTo>
                    <a:pt x="175" y="43"/>
                  </a:lnTo>
                  <a:lnTo>
                    <a:pt x="215" y="86"/>
                  </a:lnTo>
                  <a:lnTo>
                    <a:pt x="115" y="97"/>
                  </a:lnTo>
                  <a:lnTo>
                    <a:pt x="83" y="86"/>
                  </a:lnTo>
                  <a:lnTo>
                    <a:pt x="69" y="107"/>
                  </a:lnTo>
                  <a:lnTo>
                    <a:pt x="40" y="107"/>
                  </a:lnTo>
                  <a:lnTo>
                    <a:pt x="26" y="119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4" name="Freeform 850"/>
            <p:cNvSpPr>
              <a:spLocks/>
            </p:cNvSpPr>
            <p:nvPr/>
          </p:nvSpPr>
          <p:spPr bwMode="auto">
            <a:xfrm>
              <a:off x="2826" y="2343"/>
              <a:ext cx="157" cy="263"/>
            </a:xfrm>
            <a:custGeom>
              <a:avLst/>
              <a:gdLst>
                <a:gd name="T0" fmla="*/ 0 w 176"/>
                <a:gd name="T1" fmla="*/ 328 h 241"/>
                <a:gd name="T2" fmla="*/ 0 w 176"/>
                <a:gd name="T3" fmla="*/ 328 h 241"/>
                <a:gd name="T4" fmla="*/ 8 w 176"/>
                <a:gd name="T5" fmla="*/ 357 h 241"/>
                <a:gd name="T6" fmla="*/ 5 w 176"/>
                <a:gd name="T7" fmla="*/ 387 h 241"/>
                <a:gd name="T8" fmla="*/ 10 w 176"/>
                <a:gd name="T9" fmla="*/ 481 h 241"/>
                <a:gd name="T10" fmla="*/ 4 w 176"/>
                <a:gd name="T11" fmla="*/ 499 h 241"/>
                <a:gd name="T12" fmla="*/ 11 w 176"/>
                <a:gd name="T13" fmla="*/ 574 h 241"/>
                <a:gd name="T14" fmla="*/ 28 w 176"/>
                <a:gd name="T15" fmla="*/ 550 h 241"/>
                <a:gd name="T16" fmla="*/ 29 w 176"/>
                <a:gd name="T17" fmla="*/ 523 h 241"/>
                <a:gd name="T18" fmla="*/ 37 w 176"/>
                <a:gd name="T19" fmla="*/ 512 h 241"/>
                <a:gd name="T20" fmla="*/ 49 w 176"/>
                <a:gd name="T21" fmla="*/ 446 h 241"/>
                <a:gd name="T22" fmla="*/ 44 w 176"/>
                <a:gd name="T23" fmla="*/ 376 h 241"/>
                <a:gd name="T24" fmla="*/ 49 w 176"/>
                <a:gd name="T25" fmla="*/ 284 h 241"/>
                <a:gd name="T26" fmla="*/ 55 w 176"/>
                <a:gd name="T27" fmla="*/ 274 h 241"/>
                <a:gd name="T28" fmla="*/ 55 w 176"/>
                <a:gd name="T29" fmla="*/ 142 h 241"/>
                <a:gd name="T30" fmla="*/ 13 w 176"/>
                <a:gd name="T31" fmla="*/ 0 h 241"/>
                <a:gd name="T32" fmla="*/ 9 w 176"/>
                <a:gd name="T33" fmla="*/ 5 h 241"/>
                <a:gd name="T34" fmla="*/ 9 w 176"/>
                <a:gd name="T35" fmla="*/ 69 h 241"/>
                <a:gd name="T36" fmla="*/ 13 w 176"/>
                <a:gd name="T37" fmla="*/ 106 h 241"/>
                <a:gd name="T38" fmla="*/ 11 w 176"/>
                <a:gd name="T39" fmla="*/ 237 h 241"/>
                <a:gd name="T40" fmla="*/ 0 w 176"/>
                <a:gd name="T41" fmla="*/ 328 h 241"/>
                <a:gd name="T42" fmla="*/ 0 w 176"/>
                <a:gd name="T43" fmla="*/ 328 h 2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241"/>
                <a:gd name="T68" fmla="*/ 176 w 176"/>
                <a:gd name="T69" fmla="*/ 241 h 24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241">
                  <a:moveTo>
                    <a:pt x="0" y="137"/>
                  </a:moveTo>
                  <a:lnTo>
                    <a:pt x="0" y="137"/>
                  </a:lnTo>
                  <a:lnTo>
                    <a:pt x="25" y="149"/>
                  </a:lnTo>
                  <a:lnTo>
                    <a:pt x="17" y="161"/>
                  </a:lnTo>
                  <a:lnTo>
                    <a:pt x="30" y="201"/>
                  </a:lnTo>
                  <a:lnTo>
                    <a:pt x="9" y="208"/>
                  </a:lnTo>
                  <a:lnTo>
                    <a:pt x="33" y="240"/>
                  </a:lnTo>
                  <a:lnTo>
                    <a:pt x="86" y="230"/>
                  </a:lnTo>
                  <a:lnTo>
                    <a:pt x="92" y="217"/>
                  </a:lnTo>
                  <a:lnTo>
                    <a:pt x="116" y="214"/>
                  </a:lnTo>
                  <a:lnTo>
                    <a:pt x="152" y="187"/>
                  </a:lnTo>
                  <a:lnTo>
                    <a:pt x="139" y="158"/>
                  </a:lnTo>
                  <a:lnTo>
                    <a:pt x="157" y="118"/>
                  </a:lnTo>
                  <a:lnTo>
                    <a:pt x="175" y="115"/>
                  </a:lnTo>
                  <a:lnTo>
                    <a:pt x="175" y="60"/>
                  </a:lnTo>
                  <a:lnTo>
                    <a:pt x="43" y="0"/>
                  </a:lnTo>
                  <a:lnTo>
                    <a:pt x="26" y="5"/>
                  </a:lnTo>
                  <a:lnTo>
                    <a:pt x="26" y="29"/>
                  </a:lnTo>
                  <a:lnTo>
                    <a:pt x="43" y="45"/>
                  </a:lnTo>
                  <a:lnTo>
                    <a:pt x="33" y="98"/>
                  </a:lnTo>
                  <a:lnTo>
                    <a:pt x="0" y="13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5" name="Freeform 851"/>
            <p:cNvSpPr>
              <a:spLocks/>
            </p:cNvSpPr>
            <p:nvPr/>
          </p:nvSpPr>
          <p:spPr bwMode="auto">
            <a:xfrm>
              <a:off x="2791" y="2665"/>
              <a:ext cx="113" cy="142"/>
            </a:xfrm>
            <a:custGeom>
              <a:avLst/>
              <a:gdLst>
                <a:gd name="T0" fmla="*/ 0 w 125"/>
                <a:gd name="T1" fmla="*/ 290 h 129"/>
                <a:gd name="T2" fmla="*/ 0 w 125"/>
                <a:gd name="T3" fmla="*/ 290 h 129"/>
                <a:gd name="T4" fmla="*/ 5 w 125"/>
                <a:gd name="T5" fmla="*/ 335 h 129"/>
                <a:gd name="T6" fmla="*/ 11 w 125"/>
                <a:gd name="T7" fmla="*/ 319 h 129"/>
                <a:gd name="T8" fmla="*/ 20 w 125"/>
                <a:gd name="T9" fmla="*/ 321 h 129"/>
                <a:gd name="T10" fmla="*/ 28 w 125"/>
                <a:gd name="T11" fmla="*/ 287 h 129"/>
                <a:gd name="T12" fmla="*/ 31 w 125"/>
                <a:gd name="T13" fmla="*/ 217 h 129"/>
                <a:gd name="T14" fmla="*/ 39 w 125"/>
                <a:gd name="T15" fmla="*/ 163 h 129"/>
                <a:gd name="T16" fmla="*/ 45 w 125"/>
                <a:gd name="T17" fmla="*/ 0 h 129"/>
                <a:gd name="T18" fmla="*/ 34 w 125"/>
                <a:gd name="T19" fmla="*/ 0 h 129"/>
                <a:gd name="T20" fmla="*/ 30 w 125"/>
                <a:gd name="T21" fmla="*/ 28 h 129"/>
                <a:gd name="T22" fmla="*/ 28 w 125"/>
                <a:gd name="T23" fmla="*/ 81 h 129"/>
                <a:gd name="T24" fmla="*/ 13 w 125"/>
                <a:gd name="T25" fmla="*/ 57 h 129"/>
                <a:gd name="T26" fmla="*/ 13 w 125"/>
                <a:gd name="T27" fmla="*/ 92 h 129"/>
                <a:gd name="T28" fmla="*/ 19 w 125"/>
                <a:gd name="T29" fmla="*/ 98 h 129"/>
                <a:gd name="T30" fmla="*/ 17 w 125"/>
                <a:gd name="T31" fmla="*/ 228 h 129"/>
                <a:gd name="T32" fmla="*/ 9 w 125"/>
                <a:gd name="T33" fmla="*/ 212 h 129"/>
                <a:gd name="T34" fmla="*/ 0 w 125"/>
                <a:gd name="T35" fmla="*/ 290 h 129"/>
                <a:gd name="T36" fmla="*/ 0 w 125"/>
                <a:gd name="T37" fmla="*/ 290 h 1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5"/>
                <a:gd name="T58" fmla="*/ 0 h 129"/>
                <a:gd name="T59" fmla="*/ 125 w 125"/>
                <a:gd name="T60" fmla="*/ 129 h 1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5" h="129">
                  <a:moveTo>
                    <a:pt x="0" y="111"/>
                  </a:moveTo>
                  <a:lnTo>
                    <a:pt x="0" y="111"/>
                  </a:lnTo>
                  <a:lnTo>
                    <a:pt x="13" y="128"/>
                  </a:lnTo>
                  <a:lnTo>
                    <a:pt x="30" y="122"/>
                  </a:lnTo>
                  <a:lnTo>
                    <a:pt x="55" y="123"/>
                  </a:lnTo>
                  <a:lnTo>
                    <a:pt x="78" y="110"/>
                  </a:lnTo>
                  <a:lnTo>
                    <a:pt x="84" y="84"/>
                  </a:lnTo>
                  <a:lnTo>
                    <a:pt x="108" y="63"/>
                  </a:lnTo>
                  <a:lnTo>
                    <a:pt x="124" y="0"/>
                  </a:lnTo>
                  <a:lnTo>
                    <a:pt x="95" y="0"/>
                  </a:lnTo>
                  <a:lnTo>
                    <a:pt x="81" y="11"/>
                  </a:lnTo>
                  <a:lnTo>
                    <a:pt x="78" y="31"/>
                  </a:lnTo>
                  <a:lnTo>
                    <a:pt x="35" y="22"/>
                  </a:lnTo>
                  <a:lnTo>
                    <a:pt x="34" y="35"/>
                  </a:lnTo>
                  <a:lnTo>
                    <a:pt x="51" y="37"/>
                  </a:lnTo>
                  <a:lnTo>
                    <a:pt x="46" y="86"/>
                  </a:lnTo>
                  <a:lnTo>
                    <a:pt x="24" y="81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6" name="Freeform 852"/>
            <p:cNvSpPr>
              <a:spLocks/>
            </p:cNvSpPr>
            <p:nvPr/>
          </p:nvSpPr>
          <p:spPr bwMode="auto">
            <a:xfrm>
              <a:off x="2809" y="2643"/>
              <a:ext cx="282" cy="295"/>
            </a:xfrm>
            <a:custGeom>
              <a:avLst/>
              <a:gdLst>
                <a:gd name="T0" fmla="*/ 0 w 313"/>
                <a:gd name="T1" fmla="*/ 383 h 270"/>
                <a:gd name="T2" fmla="*/ 0 w 313"/>
                <a:gd name="T3" fmla="*/ 383 h 270"/>
                <a:gd name="T4" fmla="*/ 0 w 313"/>
                <a:gd name="T5" fmla="*/ 402 h 270"/>
                <a:gd name="T6" fmla="*/ 22 w 313"/>
                <a:gd name="T7" fmla="*/ 383 h 270"/>
                <a:gd name="T8" fmla="*/ 32 w 313"/>
                <a:gd name="T9" fmla="*/ 467 h 270"/>
                <a:gd name="T10" fmla="*/ 41 w 313"/>
                <a:gd name="T11" fmla="*/ 462 h 270"/>
                <a:gd name="T12" fmla="*/ 41 w 313"/>
                <a:gd name="T13" fmla="*/ 425 h 270"/>
                <a:gd name="T14" fmla="*/ 50 w 313"/>
                <a:gd name="T15" fmla="*/ 422 h 270"/>
                <a:gd name="T16" fmla="*/ 55 w 313"/>
                <a:gd name="T17" fmla="*/ 446 h 270"/>
                <a:gd name="T18" fmla="*/ 56 w 313"/>
                <a:gd name="T19" fmla="*/ 575 h 270"/>
                <a:gd name="T20" fmla="*/ 68 w 313"/>
                <a:gd name="T21" fmla="*/ 568 h 270"/>
                <a:gd name="T22" fmla="*/ 100 w 313"/>
                <a:gd name="T23" fmla="*/ 650 h 270"/>
                <a:gd name="T24" fmla="*/ 100 w 313"/>
                <a:gd name="T25" fmla="*/ 614 h 270"/>
                <a:gd name="T26" fmla="*/ 95 w 313"/>
                <a:gd name="T27" fmla="*/ 595 h 270"/>
                <a:gd name="T28" fmla="*/ 95 w 313"/>
                <a:gd name="T29" fmla="*/ 504 h 270"/>
                <a:gd name="T30" fmla="*/ 105 w 313"/>
                <a:gd name="T31" fmla="*/ 470 h 270"/>
                <a:gd name="T32" fmla="*/ 99 w 313"/>
                <a:gd name="T33" fmla="*/ 403 h 270"/>
                <a:gd name="T34" fmla="*/ 98 w 313"/>
                <a:gd name="T35" fmla="*/ 297 h 270"/>
                <a:gd name="T36" fmla="*/ 96 w 313"/>
                <a:gd name="T37" fmla="*/ 269 h 270"/>
                <a:gd name="T38" fmla="*/ 100 w 313"/>
                <a:gd name="T39" fmla="*/ 228 h 270"/>
                <a:gd name="T40" fmla="*/ 105 w 313"/>
                <a:gd name="T41" fmla="*/ 137 h 270"/>
                <a:gd name="T42" fmla="*/ 110 w 313"/>
                <a:gd name="T43" fmla="*/ 104 h 270"/>
                <a:gd name="T44" fmla="*/ 107 w 313"/>
                <a:gd name="T45" fmla="*/ 50 h 270"/>
                <a:gd name="T46" fmla="*/ 87 w 313"/>
                <a:gd name="T47" fmla="*/ 0 h 270"/>
                <a:gd name="T48" fmla="*/ 53 w 313"/>
                <a:gd name="T49" fmla="*/ 25 h 270"/>
                <a:gd name="T50" fmla="*/ 41 w 313"/>
                <a:gd name="T51" fmla="*/ 0 h 270"/>
                <a:gd name="T52" fmla="*/ 37 w 313"/>
                <a:gd name="T53" fmla="*/ 50 h 270"/>
                <a:gd name="T54" fmla="*/ 31 w 313"/>
                <a:gd name="T55" fmla="*/ 203 h 270"/>
                <a:gd name="T56" fmla="*/ 23 w 313"/>
                <a:gd name="T57" fmla="*/ 257 h 270"/>
                <a:gd name="T58" fmla="*/ 21 w 313"/>
                <a:gd name="T59" fmla="*/ 317 h 270"/>
                <a:gd name="T60" fmla="*/ 13 w 313"/>
                <a:gd name="T61" fmla="*/ 350 h 270"/>
                <a:gd name="T62" fmla="*/ 5 w 313"/>
                <a:gd name="T63" fmla="*/ 346 h 270"/>
                <a:gd name="T64" fmla="*/ 0 w 313"/>
                <a:gd name="T65" fmla="*/ 383 h 270"/>
                <a:gd name="T66" fmla="*/ 0 w 313"/>
                <a:gd name="T67" fmla="*/ 383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3"/>
                <a:gd name="T103" fmla="*/ 0 h 270"/>
                <a:gd name="T104" fmla="*/ 313 w 313"/>
                <a:gd name="T105" fmla="*/ 270 h 2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3" h="270">
                  <a:moveTo>
                    <a:pt x="0" y="158"/>
                  </a:moveTo>
                  <a:lnTo>
                    <a:pt x="0" y="158"/>
                  </a:lnTo>
                  <a:lnTo>
                    <a:pt x="0" y="166"/>
                  </a:lnTo>
                  <a:lnTo>
                    <a:pt x="62" y="158"/>
                  </a:lnTo>
                  <a:lnTo>
                    <a:pt x="90" y="193"/>
                  </a:lnTo>
                  <a:lnTo>
                    <a:pt x="113" y="191"/>
                  </a:lnTo>
                  <a:lnTo>
                    <a:pt x="119" y="176"/>
                  </a:lnTo>
                  <a:lnTo>
                    <a:pt x="139" y="174"/>
                  </a:lnTo>
                  <a:lnTo>
                    <a:pt x="155" y="184"/>
                  </a:lnTo>
                  <a:lnTo>
                    <a:pt x="158" y="237"/>
                  </a:lnTo>
                  <a:lnTo>
                    <a:pt x="192" y="234"/>
                  </a:lnTo>
                  <a:lnTo>
                    <a:pt x="285" y="269"/>
                  </a:lnTo>
                  <a:lnTo>
                    <a:pt x="285" y="253"/>
                  </a:lnTo>
                  <a:lnTo>
                    <a:pt x="266" y="246"/>
                  </a:lnTo>
                  <a:lnTo>
                    <a:pt x="270" y="208"/>
                  </a:lnTo>
                  <a:lnTo>
                    <a:pt x="301" y="194"/>
                  </a:lnTo>
                  <a:lnTo>
                    <a:pt x="281" y="167"/>
                  </a:lnTo>
                  <a:lnTo>
                    <a:pt x="278" y="123"/>
                  </a:lnTo>
                  <a:lnTo>
                    <a:pt x="275" y="112"/>
                  </a:lnTo>
                  <a:lnTo>
                    <a:pt x="285" y="94"/>
                  </a:lnTo>
                  <a:lnTo>
                    <a:pt x="301" y="56"/>
                  </a:lnTo>
                  <a:lnTo>
                    <a:pt x="312" y="43"/>
                  </a:lnTo>
                  <a:lnTo>
                    <a:pt x="305" y="21"/>
                  </a:lnTo>
                  <a:lnTo>
                    <a:pt x="249" y="0"/>
                  </a:lnTo>
                  <a:lnTo>
                    <a:pt x="150" y="11"/>
                  </a:lnTo>
                  <a:lnTo>
                    <a:pt x="119" y="0"/>
                  </a:lnTo>
                  <a:lnTo>
                    <a:pt x="104" y="21"/>
                  </a:lnTo>
                  <a:lnTo>
                    <a:pt x="88" y="84"/>
                  </a:lnTo>
                  <a:lnTo>
                    <a:pt x="64" y="105"/>
                  </a:lnTo>
                  <a:lnTo>
                    <a:pt x="59" y="131"/>
                  </a:lnTo>
                  <a:lnTo>
                    <a:pt x="35" y="144"/>
                  </a:lnTo>
                  <a:lnTo>
                    <a:pt x="10" y="143"/>
                  </a:lnTo>
                  <a:lnTo>
                    <a:pt x="0" y="1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7" name="Freeform 853"/>
            <p:cNvSpPr>
              <a:spLocks/>
            </p:cNvSpPr>
            <p:nvPr/>
          </p:nvSpPr>
          <p:spPr bwMode="auto">
            <a:xfrm>
              <a:off x="3105" y="2129"/>
              <a:ext cx="37" cy="21"/>
            </a:xfrm>
            <a:custGeom>
              <a:avLst/>
              <a:gdLst>
                <a:gd name="T0" fmla="*/ 0 w 40"/>
                <a:gd name="T1" fmla="*/ 23 h 19"/>
                <a:gd name="T2" fmla="*/ 0 w 40"/>
                <a:gd name="T3" fmla="*/ 23 h 19"/>
                <a:gd name="T4" fmla="*/ 6 w 40"/>
                <a:gd name="T5" fmla="*/ 49 h 19"/>
                <a:gd name="T6" fmla="*/ 18 w 40"/>
                <a:gd name="T7" fmla="*/ 0 h 19"/>
                <a:gd name="T8" fmla="*/ 0 w 40"/>
                <a:gd name="T9" fmla="*/ 23 h 19"/>
                <a:gd name="T10" fmla="*/ 0 w 40"/>
                <a:gd name="T11" fmla="*/ 23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9"/>
                <a:gd name="T20" fmla="*/ 40 w 40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9">
                  <a:moveTo>
                    <a:pt x="0" y="9"/>
                  </a:moveTo>
                  <a:lnTo>
                    <a:pt x="0" y="9"/>
                  </a:lnTo>
                  <a:lnTo>
                    <a:pt x="13" y="18"/>
                  </a:lnTo>
                  <a:lnTo>
                    <a:pt x="39" y="0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8" name="Freeform 854"/>
            <p:cNvSpPr>
              <a:spLocks/>
            </p:cNvSpPr>
            <p:nvPr/>
          </p:nvSpPr>
          <p:spPr bwMode="auto">
            <a:xfrm>
              <a:off x="2640" y="2524"/>
              <a:ext cx="40" cy="101"/>
            </a:xfrm>
            <a:custGeom>
              <a:avLst/>
              <a:gdLst>
                <a:gd name="T0" fmla="*/ 0 w 44"/>
                <a:gd name="T1" fmla="*/ 56 h 92"/>
                <a:gd name="T2" fmla="*/ 0 w 44"/>
                <a:gd name="T3" fmla="*/ 56 h 92"/>
                <a:gd name="T4" fmla="*/ 6 w 44"/>
                <a:gd name="T5" fmla="*/ 233 h 92"/>
                <a:gd name="T6" fmla="*/ 12 w 44"/>
                <a:gd name="T7" fmla="*/ 232 h 92"/>
                <a:gd name="T8" fmla="*/ 16 w 44"/>
                <a:gd name="T9" fmla="*/ 24 h 92"/>
                <a:gd name="T10" fmla="*/ 12 w 44"/>
                <a:gd name="T11" fmla="*/ 0 h 92"/>
                <a:gd name="T12" fmla="*/ 9 w 44"/>
                <a:gd name="T13" fmla="*/ 16 h 92"/>
                <a:gd name="T14" fmla="*/ 0 w 44"/>
                <a:gd name="T15" fmla="*/ 56 h 92"/>
                <a:gd name="T16" fmla="*/ 0 w 44"/>
                <a:gd name="T17" fmla="*/ 56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"/>
                <a:gd name="T28" fmla="*/ 0 h 92"/>
                <a:gd name="T29" fmla="*/ 44 w 44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" h="92">
                  <a:moveTo>
                    <a:pt x="0" y="22"/>
                  </a:moveTo>
                  <a:lnTo>
                    <a:pt x="0" y="22"/>
                  </a:lnTo>
                  <a:lnTo>
                    <a:pt x="17" y="91"/>
                  </a:lnTo>
                  <a:lnTo>
                    <a:pt x="30" y="90"/>
                  </a:lnTo>
                  <a:lnTo>
                    <a:pt x="43" y="10"/>
                  </a:lnTo>
                  <a:lnTo>
                    <a:pt x="30" y="0"/>
                  </a:lnTo>
                  <a:lnTo>
                    <a:pt x="23" y="6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9" name="Freeform 855"/>
            <p:cNvSpPr>
              <a:spLocks/>
            </p:cNvSpPr>
            <p:nvPr/>
          </p:nvSpPr>
          <p:spPr bwMode="auto">
            <a:xfrm>
              <a:off x="2766" y="2690"/>
              <a:ext cx="27" cy="19"/>
            </a:xfrm>
            <a:custGeom>
              <a:avLst/>
              <a:gdLst>
                <a:gd name="T0" fmla="*/ 0 w 31"/>
                <a:gd name="T1" fmla="*/ 27 h 18"/>
                <a:gd name="T2" fmla="*/ 0 w 31"/>
                <a:gd name="T3" fmla="*/ 27 h 18"/>
                <a:gd name="T4" fmla="*/ 3 w 31"/>
                <a:gd name="T5" fmla="*/ 0 h 18"/>
                <a:gd name="T6" fmla="*/ 8 w 31"/>
                <a:gd name="T7" fmla="*/ 0 h 18"/>
                <a:gd name="T8" fmla="*/ 8 w 31"/>
                <a:gd name="T9" fmla="*/ 24 h 18"/>
                <a:gd name="T10" fmla="*/ 0 w 31"/>
                <a:gd name="T11" fmla="*/ 27 h 18"/>
                <a:gd name="T12" fmla="*/ 0 w 31"/>
                <a:gd name="T13" fmla="*/ 2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18"/>
                <a:gd name="T23" fmla="*/ 31 w 31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18">
                  <a:moveTo>
                    <a:pt x="0" y="17"/>
                  </a:moveTo>
                  <a:lnTo>
                    <a:pt x="0" y="17"/>
                  </a:lnTo>
                  <a:lnTo>
                    <a:pt x="3" y="0"/>
                  </a:lnTo>
                  <a:lnTo>
                    <a:pt x="30" y="0"/>
                  </a:lnTo>
                  <a:lnTo>
                    <a:pt x="30" y="14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0" name="Freeform 856"/>
            <p:cNvSpPr>
              <a:spLocks/>
            </p:cNvSpPr>
            <p:nvPr/>
          </p:nvSpPr>
          <p:spPr bwMode="auto">
            <a:xfrm>
              <a:off x="3112" y="2433"/>
              <a:ext cx="225" cy="237"/>
            </a:xfrm>
            <a:custGeom>
              <a:avLst/>
              <a:gdLst>
                <a:gd name="T0" fmla="*/ 0 w 250"/>
                <a:gd name="T1" fmla="*/ 362 h 217"/>
                <a:gd name="T2" fmla="*/ 0 w 250"/>
                <a:gd name="T3" fmla="*/ 362 h 217"/>
                <a:gd name="T4" fmla="*/ 7 w 250"/>
                <a:gd name="T5" fmla="*/ 335 h 217"/>
                <a:gd name="T6" fmla="*/ 8 w 250"/>
                <a:gd name="T7" fmla="*/ 269 h 217"/>
                <a:gd name="T8" fmla="*/ 19 w 250"/>
                <a:gd name="T9" fmla="*/ 183 h 217"/>
                <a:gd name="T10" fmla="*/ 23 w 250"/>
                <a:gd name="T11" fmla="*/ 32 h 217"/>
                <a:gd name="T12" fmla="*/ 32 w 250"/>
                <a:gd name="T13" fmla="*/ 0 h 217"/>
                <a:gd name="T14" fmla="*/ 39 w 250"/>
                <a:gd name="T15" fmla="*/ 104 h 217"/>
                <a:gd name="T16" fmla="*/ 58 w 250"/>
                <a:gd name="T17" fmla="*/ 195 h 217"/>
                <a:gd name="T18" fmla="*/ 50 w 250"/>
                <a:gd name="T19" fmla="*/ 242 h 217"/>
                <a:gd name="T20" fmla="*/ 57 w 250"/>
                <a:gd name="T21" fmla="*/ 259 h 217"/>
                <a:gd name="T22" fmla="*/ 64 w 250"/>
                <a:gd name="T23" fmla="*/ 323 h 217"/>
                <a:gd name="T24" fmla="*/ 87 w 250"/>
                <a:gd name="T25" fmla="*/ 357 h 217"/>
                <a:gd name="T26" fmla="*/ 69 w 250"/>
                <a:gd name="T27" fmla="*/ 463 h 217"/>
                <a:gd name="T28" fmla="*/ 51 w 250"/>
                <a:gd name="T29" fmla="*/ 503 h 217"/>
                <a:gd name="T30" fmla="*/ 35 w 250"/>
                <a:gd name="T31" fmla="*/ 522 h 217"/>
                <a:gd name="T32" fmla="*/ 17 w 250"/>
                <a:gd name="T33" fmla="*/ 479 h 217"/>
                <a:gd name="T34" fmla="*/ 11 w 250"/>
                <a:gd name="T35" fmla="*/ 404 h 217"/>
                <a:gd name="T36" fmla="*/ 0 w 250"/>
                <a:gd name="T37" fmla="*/ 362 h 217"/>
                <a:gd name="T38" fmla="*/ 0 w 250"/>
                <a:gd name="T39" fmla="*/ 362 h 2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0"/>
                <a:gd name="T61" fmla="*/ 0 h 217"/>
                <a:gd name="T62" fmla="*/ 250 w 250"/>
                <a:gd name="T63" fmla="*/ 217 h 2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0" h="217">
                  <a:moveTo>
                    <a:pt x="0" y="150"/>
                  </a:moveTo>
                  <a:lnTo>
                    <a:pt x="0" y="150"/>
                  </a:lnTo>
                  <a:lnTo>
                    <a:pt x="19" y="138"/>
                  </a:lnTo>
                  <a:lnTo>
                    <a:pt x="21" y="112"/>
                  </a:lnTo>
                  <a:lnTo>
                    <a:pt x="53" y="76"/>
                  </a:lnTo>
                  <a:lnTo>
                    <a:pt x="67" y="14"/>
                  </a:lnTo>
                  <a:lnTo>
                    <a:pt x="91" y="0"/>
                  </a:lnTo>
                  <a:lnTo>
                    <a:pt x="110" y="43"/>
                  </a:lnTo>
                  <a:lnTo>
                    <a:pt x="166" y="80"/>
                  </a:lnTo>
                  <a:lnTo>
                    <a:pt x="146" y="101"/>
                  </a:lnTo>
                  <a:lnTo>
                    <a:pt x="164" y="107"/>
                  </a:lnTo>
                  <a:lnTo>
                    <a:pt x="184" y="134"/>
                  </a:lnTo>
                  <a:lnTo>
                    <a:pt x="249" y="148"/>
                  </a:lnTo>
                  <a:lnTo>
                    <a:pt x="199" y="192"/>
                  </a:lnTo>
                  <a:lnTo>
                    <a:pt x="148" y="208"/>
                  </a:lnTo>
                  <a:lnTo>
                    <a:pt x="99" y="216"/>
                  </a:lnTo>
                  <a:lnTo>
                    <a:pt x="47" y="199"/>
                  </a:lnTo>
                  <a:lnTo>
                    <a:pt x="29" y="168"/>
                  </a:lnTo>
                  <a:lnTo>
                    <a:pt x="0" y="15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1" name="Freeform 857"/>
            <p:cNvSpPr>
              <a:spLocks/>
            </p:cNvSpPr>
            <p:nvPr/>
          </p:nvSpPr>
          <p:spPr bwMode="auto">
            <a:xfrm>
              <a:off x="3245" y="2520"/>
              <a:ext cx="23" cy="32"/>
            </a:xfrm>
            <a:custGeom>
              <a:avLst/>
              <a:gdLst>
                <a:gd name="T0" fmla="*/ 0 w 26"/>
                <a:gd name="T1" fmla="*/ 56 h 29"/>
                <a:gd name="T2" fmla="*/ 0 w 26"/>
                <a:gd name="T3" fmla="*/ 56 h 29"/>
                <a:gd name="T4" fmla="*/ 5 w 26"/>
                <a:gd name="T5" fmla="*/ 75 h 29"/>
                <a:gd name="T6" fmla="*/ 8 w 26"/>
                <a:gd name="T7" fmla="*/ 47 h 29"/>
                <a:gd name="T8" fmla="*/ 4 w 26"/>
                <a:gd name="T9" fmla="*/ 46 h 29"/>
                <a:gd name="T10" fmla="*/ 8 w 26"/>
                <a:gd name="T11" fmla="*/ 23 h 29"/>
                <a:gd name="T12" fmla="*/ 6 w 26"/>
                <a:gd name="T13" fmla="*/ 0 h 29"/>
                <a:gd name="T14" fmla="*/ 0 w 26"/>
                <a:gd name="T15" fmla="*/ 56 h 29"/>
                <a:gd name="T16" fmla="*/ 0 w 26"/>
                <a:gd name="T17" fmla="*/ 56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9"/>
                <a:gd name="T29" fmla="*/ 26 w 2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9">
                  <a:moveTo>
                    <a:pt x="0" y="21"/>
                  </a:moveTo>
                  <a:lnTo>
                    <a:pt x="0" y="21"/>
                  </a:lnTo>
                  <a:lnTo>
                    <a:pt x="17" y="28"/>
                  </a:lnTo>
                  <a:lnTo>
                    <a:pt x="24" y="18"/>
                  </a:lnTo>
                  <a:lnTo>
                    <a:pt x="11" y="17"/>
                  </a:lnTo>
                  <a:lnTo>
                    <a:pt x="25" y="9"/>
                  </a:lnTo>
                  <a:lnTo>
                    <a:pt x="19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2" name="Freeform 858"/>
            <p:cNvSpPr>
              <a:spLocks/>
            </p:cNvSpPr>
            <p:nvPr/>
          </p:nvSpPr>
          <p:spPr bwMode="auto">
            <a:xfrm>
              <a:off x="2756" y="2690"/>
              <a:ext cx="82" cy="98"/>
            </a:xfrm>
            <a:custGeom>
              <a:avLst/>
              <a:gdLst>
                <a:gd name="T0" fmla="*/ 0 w 92"/>
                <a:gd name="T1" fmla="*/ 98 h 90"/>
                <a:gd name="T2" fmla="*/ 0 w 92"/>
                <a:gd name="T3" fmla="*/ 98 h 90"/>
                <a:gd name="T4" fmla="*/ 4 w 92"/>
                <a:gd name="T5" fmla="*/ 64 h 90"/>
                <a:gd name="T6" fmla="*/ 4 w 92"/>
                <a:gd name="T7" fmla="*/ 69 h 90"/>
                <a:gd name="T8" fmla="*/ 4 w 92"/>
                <a:gd name="T9" fmla="*/ 41 h 90"/>
                <a:gd name="T10" fmla="*/ 13 w 92"/>
                <a:gd name="T11" fmla="*/ 32 h 90"/>
                <a:gd name="T12" fmla="*/ 13 w 92"/>
                <a:gd name="T13" fmla="*/ 0 h 90"/>
                <a:gd name="T14" fmla="*/ 23 w 92"/>
                <a:gd name="T15" fmla="*/ 0 h 90"/>
                <a:gd name="T16" fmla="*/ 23 w 92"/>
                <a:gd name="T17" fmla="*/ 29 h 90"/>
                <a:gd name="T18" fmla="*/ 29 w 92"/>
                <a:gd name="T19" fmla="*/ 32 h 90"/>
                <a:gd name="T20" fmla="*/ 28 w 92"/>
                <a:gd name="T21" fmla="*/ 150 h 90"/>
                <a:gd name="T22" fmla="*/ 21 w 92"/>
                <a:gd name="T23" fmla="*/ 138 h 90"/>
                <a:gd name="T24" fmla="*/ 12 w 92"/>
                <a:gd name="T25" fmla="*/ 208 h 90"/>
                <a:gd name="T26" fmla="*/ 0 w 92"/>
                <a:gd name="T27" fmla="*/ 98 h 90"/>
                <a:gd name="T28" fmla="*/ 0 w 92"/>
                <a:gd name="T29" fmla="*/ 98 h 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0"/>
                <a:gd name="T47" fmla="*/ 92 w 92"/>
                <a:gd name="T48" fmla="*/ 90 h 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0">
                  <a:moveTo>
                    <a:pt x="0" y="42"/>
                  </a:moveTo>
                  <a:lnTo>
                    <a:pt x="0" y="42"/>
                  </a:lnTo>
                  <a:lnTo>
                    <a:pt x="9" y="28"/>
                  </a:lnTo>
                  <a:lnTo>
                    <a:pt x="16" y="29"/>
                  </a:lnTo>
                  <a:lnTo>
                    <a:pt x="11" y="17"/>
                  </a:lnTo>
                  <a:lnTo>
                    <a:pt x="41" y="14"/>
                  </a:lnTo>
                  <a:lnTo>
                    <a:pt x="41" y="0"/>
                  </a:lnTo>
                  <a:lnTo>
                    <a:pt x="75" y="0"/>
                  </a:lnTo>
                  <a:lnTo>
                    <a:pt x="74" y="13"/>
                  </a:lnTo>
                  <a:lnTo>
                    <a:pt x="91" y="14"/>
                  </a:lnTo>
                  <a:lnTo>
                    <a:pt x="86" y="64"/>
                  </a:lnTo>
                  <a:lnTo>
                    <a:pt x="64" y="59"/>
                  </a:lnTo>
                  <a:lnTo>
                    <a:pt x="39" y="89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3" name="Freeform 859"/>
            <p:cNvSpPr>
              <a:spLocks/>
            </p:cNvSpPr>
            <p:nvPr/>
          </p:nvSpPr>
          <p:spPr bwMode="auto">
            <a:xfrm>
              <a:off x="2380" y="2505"/>
              <a:ext cx="45" cy="18"/>
            </a:xfrm>
            <a:custGeom>
              <a:avLst/>
              <a:gdLst>
                <a:gd name="T0" fmla="*/ 0 w 49"/>
                <a:gd name="T1" fmla="*/ 26 h 17"/>
                <a:gd name="T2" fmla="*/ 0 w 49"/>
                <a:gd name="T3" fmla="*/ 26 h 17"/>
                <a:gd name="T4" fmla="*/ 2 w 49"/>
                <a:gd name="T5" fmla="*/ 0 h 17"/>
                <a:gd name="T6" fmla="*/ 20 w 49"/>
                <a:gd name="T7" fmla="*/ 5 h 17"/>
                <a:gd name="T8" fmla="*/ 0 w 49"/>
                <a:gd name="T9" fmla="*/ 26 h 17"/>
                <a:gd name="T10" fmla="*/ 0 w 49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16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48" y="5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4" name="Freeform 860"/>
            <p:cNvSpPr>
              <a:spLocks/>
            </p:cNvSpPr>
            <p:nvPr/>
          </p:nvSpPr>
          <p:spPr bwMode="auto">
            <a:xfrm>
              <a:off x="2581" y="2544"/>
              <a:ext cx="63" cy="105"/>
            </a:xfrm>
            <a:custGeom>
              <a:avLst/>
              <a:gdLst>
                <a:gd name="T0" fmla="*/ 0 w 71"/>
                <a:gd name="T1" fmla="*/ 218 h 96"/>
                <a:gd name="T2" fmla="*/ 0 w 71"/>
                <a:gd name="T3" fmla="*/ 218 h 96"/>
                <a:gd name="T4" fmla="*/ 4 w 71"/>
                <a:gd name="T5" fmla="*/ 56 h 96"/>
                <a:gd name="T6" fmla="*/ 2 w 71"/>
                <a:gd name="T7" fmla="*/ 3 h 96"/>
                <a:gd name="T8" fmla="*/ 14 w 71"/>
                <a:gd name="T9" fmla="*/ 0 h 96"/>
                <a:gd name="T10" fmla="*/ 21 w 71"/>
                <a:gd name="T11" fmla="*/ 183 h 96"/>
                <a:gd name="T12" fmla="*/ 5 w 71"/>
                <a:gd name="T13" fmla="*/ 234 h 96"/>
                <a:gd name="T14" fmla="*/ 0 w 71"/>
                <a:gd name="T15" fmla="*/ 218 h 96"/>
                <a:gd name="T16" fmla="*/ 0 w 71"/>
                <a:gd name="T17" fmla="*/ 218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96"/>
                <a:gd name="T29" fmla="*/ 71 w 71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96">
                  <a:moveTo>
                    <a:pt x="0" y="89"/>
                  </a:moveTo>
                  <a:lnTo>
                    <a:pt x="0" y="89"/>
                  </a:lnTo>
                  <a:lnTo>
                    <a:pt x="6" y="23"/>
                  </a:lnTo>
                  <a:lnTo>
                    <a:pt x="2" y="3"/>
                  </a:lnTo>
                  <a:lnTo>
                    <a:pt x="47" y="0"/>
                  </a:lnTo>
                  <a:lnTo>
                    <a:pt x="70" y="75"/>
                  </a:lnTo>
                  <a:lnTo>
                    <a:pt x="18" y="95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5" name="Freeform 861"/>
            <p:cNvSpPr>
              <a:spLocks/>
            </p:cNvSpPr>
            <p:nvPr/>
          </p:nvSpPr>
          <p:spPr bwMode="auto">
            <a:xfrm>
              <a:off x="2406" y="2520"/>
              <a:ext cx="109" cy="88"/>
            </a:xfrm>
            <a:custGeom>
              <a:avLst/>
              <a:gdLst>
                <a:gd name="T0" fmla="*/ 0 w 121"/>
                <a:gd name="T1" fmla="*/ 64 h 80"/>
                <a:gd name="T2" fmla="*/ 0 w 121"/>
                <a:gd name="T3" fmla="*/ 64 h 80"/>
                <a:gd name="T4" fmla="*/ 7 w 121"/>
                <a:gd name="T5" fmla="*/ 35 h 80"/>
                <a:gd name="T6" fmla="*/ 8 w 121"/>
                <a:gd name="T7" fmla="*/ 0 h 80"/>
                <a:gd name="T8" fmla="*/ 21 w 121"/>
                <a:gd name="T9" fmla="*/ 2 h 80"/>
                <a:gd name="T10" fmla="*/ 24 w 121"/>
                <a:gd name="T11" fmla="*/ 22 h 80"/>
                <a:gd name="T12" fmla="*/ 35 w 121"/>
                <a:gd name="T13" fmla="*/ 1 h 80"/>
                <a:gd name="T14" fmla="*/ 41 w 121"/>
                <a:gd name="T15" fmla="*/ 93 h 80"/>
                <a:gd name="T16" fmla="*/ 41 w 121"/>
                <a:gd name="T17" fmla="*/ 162 h 80"/>
                <a:gd name="T18" fmla="*/ 39 w 121"/>
                <a:gd name="T19" fmla="*/ 158 h 80"/>
                <a:gd name="T20" fmla="*/ 37 w 121"/>
                <a:gd name="T21" fmla="*/ 196 h 80"/>
                <a:gd name="T22" fmla="*/ 32 w 121"/>
                <a:gd name="T23" fmla="*/ 208 h 80"/>
                <a:gd name="T24" fmla="*/ 32 w 121"/>
                <a:gd name="T25" fmla="*/ 162 h 80"/>
                <a:gd name="T26" fmla="*/ 27 w 121"/>
                <a:gd name="T27" fmla="*/ 162 h 80"/>
                <a:gd name="T28" fmla="*/ 22 w 121"/>
                <a:gd name="T29" fmla="*/ 102 h 80"/>
                <a:gd name="T30" fmla="*/ 11 w 121"/>
                <a:gd name="T31" fmla="*/ 135 h 80"/>
                <a:gd name="T32" fmla="*/ 0 w 121"/>
                <a:gd name="T33" fmla="*/ 64 h 80"/>
                <a:gd name="T34" fmla="*/ 0 w 121"/>
                <a:gd name="T35" fmla="*/ 64 h 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80"/>
                <a:gd name="T56" fmla="*/ 121 w 121"/>
                <a:gd name="T57" fmla="*/ 80 h 8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80">
                  <a:moveTo>
                    <a:pt x="0" y="25"/>
                  </a:moveTo>
                  <a:lnTo>
                    <a:pt x="0" y="25"/>
                  </a:lnTo>
                  <a:lnTo>
                    <a:pt x="20" y="14"/>
                  </a:lnTo>
                  <a:lnTo>
                    <a:pt x="21" y="0"/>
                  </a:lnTo>
                  <a:lnTo>
                    <a:pt x="60" y="2"/>
                  </a:lnTo>
                  <a:lnTo>
                    <a:pt x="70" y="9"/>
                  </a:lnTo>
                  <a:lnTo>
                    <a:pt x="99" y="1"/>
                  </a:lnTo>
                  <a:lnTo>
                    <a:pt x="115" y="36"/>
                  </a:lnTo>
                  <a:lnTo>
                    <a:pt x="120" y="63"/>
                  </a:lnTo>
                  <a:lnTo>
                    <a:pt x="110" y="61"/>
                  </a:lnTo>
                  <a:lnTo>
                    <a:pt x="108" y="76"/>
                  </a:lnTo>
                  <a:lnTo>
                    <a:pt x="89" y="79"/>
                  </a:lnTo>
                  <a:lnTo>
                    <a:pt x="89" y="63"/>
                  </a:lnTo>
                  <a:lnTo>
                    <a:pt x="78" y="63"/>
                  </a:lnTo>
                  <a:lnTo>
                    <a:pt x="62" y="40"/>
                  </a:lnTo>
                  <a:lnTo>
                    <a:pt x="28" y="53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6" name="Freeform 862"/>
            <p:cNvSpPr>
              <a:spLocks/>
            </p:cNvSpPr>
            <p:nvPr/>
          </p:nvSpPr>
          <p:spPr bwMode="auto">
            <a:xfrm>
              <a:off x="3288" y="2244"/>
              <a:ext cx="27" cy="18"/>
            </a:xfrm>
            <a:custGeom>
              <a:avLst/>
              <a:gdLst>
                <a:gd name="T0" fmla="*/ 0 w 30"/>
                <a:gd name="T1" fmla="*/ 0 h 17"/>
                <a:gd name="T2" fmla="*/ 0 w 30"/>
                <a:gd name="T3" fmla="*/ 0 h 17"/>
                <a:gd name="T4" fmla="*/ 5 w 30"/>
                <a:gd name="T5" fmla="*/ 26 h 17"/>
                <a:gd name="T6" fmla="*/ 11 w 30"/>
                <a:gd name="T7" fmla="*/ 4 h 17"/>
                <a:gd name="T8" fmla="*/ 0 w 30"/>
                <a:gd name="T9" fmla="*/ 0 h 17"/>
                <a:gd name="T10" fmla="*/ 0 w 30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7"/>
                <a:gd name="T20" fmla="*/ 30 w 30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29" y="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7" name="Freeform 863"/>
            <p:cNvSpPr>
              <a:spLocks/>
            </p:cNvSpPr>
            <p:nvPr/>
          </p:nvSpPr>
          <p:spPr bwMode="auto">
            <a:xfrm>
              <a:off x="3130" y="2175"/>
              <a:ext cx="23" cy="66"/>
            </a:xfrm>
            <a:custGeom>
              <a:avLst/>
              <a:gdLst>
                <a:gd name="T0" fmla="*/ 0 w 26"/>
                <a:gd name="T1" fmla="*/ 65 h 61"/>
                <a:gd name="T2" fmla="*/ 0 w 26"/>
                <a:gd name="T3" fmla="*/ 65 h 61"/>
                <a:gd name="T4" fmla="*/ 4 w 26"/>
                <a:gd name="T5" fmla="*/ 132 h 61"/>
                <a:gd name="T6" fmla="*/ 4 w 26"/>
                <a:gd name="T7" fmla="*/ 130 h 61"/>
                <a:gd name="T8" fmla="*/ 7 w 26"/>
                <a:gd name="T9" fmla="*/ 56 h 61"/>
                <a:gd name="T10" fmla="*/ 4 w 26"/>
                <a:gd name="T11" fmla="*/ 61 h 61"/>
                <a:gd name="T12" fmla="*/ 4 w 26"/>
                <a:gd name="T13" fmla="*/ 29 h 61"/>
                <a:gd name="T14" fmla="*/ 8 w 26"/>
                <a:gd name="T15" fmla="*/ 17 h 61"/>
                <a:gd name="T16" fmla="*/ 8 w 26"/>
                <a:gd name="T17" fmla="*/ 0 h 61"/>
                <a:gd name="T18" fmla="*/ 5 w 26"/>
                <a:gd name="T19" fmla="*/ 0 h 61"/>
                <a:gd name="T20" fmla="*/ 0 w 26"/>
                <a:gd name="T21" fmla="*/ 65 h 61"/>
                <a:gd name="T22" fmla="*/ 0 w 26"/>
                <a:gd name="T23" fmla="*/ 65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1"/>
                <a:gd name="T38" fmla="*/ 26 w 26"/>
                <a:gd name="T39" fmla="*/ 61 h 6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1">
                  <a:moveTo>
                    <a:pt x="0" y="29"/>
                  </a:moveTo>
                  <a:lnTo>
                    <a:pt x="0" y="29"/>
                  </a:lnTo>
                  <a:lnTo>
                    <a:pt x="14" y="60"/>
                  </a:lnTo>
                  <a:lnTo>
                    <a:pt x="16" y="59"/>
                  </a:lnTo>
                  <a:lnTo>
                    <a:pt x="23" y="26"/>
                  </a:lnTo>
                  <a:lnTo>
                    <a:pt x="13" y="28"/>
                  </a:lnTo>
                  <a:lnTo>
                    <a:pt x="16" y="14"/>
                  </a:lnTo>
                  <a:lnTo>
                    <a:pt x="24" y="7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8" name="Freeform 864"/>
            <p:cNvSpPr>
              <a:spLocks/>
            </p:cNvSpPr>
            <p:nvPr/>
          </p:nvSpPr>
          <p:spPr bwMode="auto">
            <a:xfrm>
              <a:off x="2500" y="2552"/>
              <a:ext cx="89" cy="101"/>
            </a:xfrm>
            <a:custGeom>
              <a:avLst/>
              <a:gdLst>
                <a:gd name="T0" fmla="*/ 0 w 98"/>
                <a:gd name="T1" fmla="*/ 139 h 93"/>
                <a:gd name="T2" fmla="*/ 0 w 98"/>
                <a:gd name="T3" fmla="*/ 139 h 93"/>
                <a:gd name="T4" fmla="*/ 1 w 98"/>
                <a:gd name="T5" fmla="*/ 108 h 93"/>
                <a:gd name="T6" fmla="*/ 3 w 98"/>
                <a:gd name="T7" fmla="*/ 74 h 93"/>
                <a:gd name="T8" fmla="*/ 5 w 98"/>
                <a:gd name="T9" fmla="*/ 77 h 93"/>
                <a:gd name="T10" fmla="*/ 5 w 98"/>
                <a:gd name="T11" fmla="*/ 17 h 93"/>
                <a:gd name="T12" fmla="*/ 14 w 98"/>
                <a:gd name="T13" fmla="*/ 0 h 93"/>
                <a:gd name="T14" fmla="*/ 21 w 98"/>
                <a:gd name="T15" fmla="*/ 16 h 93"/>
                <a:gd name="T16" fmla="*/ 24 w 98"/>
                <a:gd name="T17" fmla="*/ 33 h 93"/>
                <a:gd name="T18" fmla="*/ 37 w 98"/>
                <a:gd name="T19" fmla="*/ 39 h 93"/>
                <a:gd name="T20" fmla="*/ 34 w 98"/>
                <a:gd name="T21" fmla="*/ 189 h 93"/>
                <a:gd name="T22" fmla="*/ 5 w 98"/>
                <a:gd name="T23" fmla="*/ 210 h 93"/>
                <a:gd name="T24" fmla="*/ 6 w 98"/>
                <a:gd name="T25" fmla="*/ 163 h 93"/>
                <a:gd name="T26" fmla="*/ 0 w 98"/>
                <a:gd name="T27" fmla="*/ 139 h 93"/>
                <a:gd name="T28" fmla="*/ 0 w 98"/>
                <a:gd name="T29" fmla="*/ 139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8"/>
                <a:gd name="T46" fmla="*/ 0 h 93"/>
                <a:gd name="T47" fmla="*/ 98 w 98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8" h="93">
                  <a:moveTo>
                    <a:pt x="0" y="61"/>
                  </a:moveTo>
                  <a:lnTo>
                    <a:pt x="0" y="61"/>
                  </a:lnTo>
                  <a:lnTo>
                    <a:pt x="1" y="47"/>
                  </a:lnTo>
                  <a:lnTo>
                    <a:pt x="3" y="32"/>
                  </a:lnTo>
                  <a:lnTo>
                    <a:pt x="13" y="34"/>
                  </a:lnTo>
                  <a:lnTo>
                    <a:pt x="8" y="7"/>
                  </a:lnTo>
                  <a:lnTo>
                    <a:pt x="37" y="0"/>
                  </a:lnTo>
                  <a:lnTo>
                    <a:pt x="55" y="6"/>
                  </a:lnTo>
                  <a:lnTo>
                    <a:pt x="63" y="15"/>
                  </a:lnTo>
                  <a:lnTo>
                    <a:pt x="97" y="17"/>
                  </a:lnTo>
                  <a:lnTo>
                    <a:pt x="90" y="82"/>
                  </a:lnTo>
                  <a:lnTo>
                    <a:pt x="14" y="92"/>
                  </a:lnTo>
                  <a:lnTo>
                    <a:pt x="17" y="71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9" name="Freeform 865"/>
            <p:cNvSpPr>
              <a:spLocks/>
            </p:cNvSpPr>
            <p:nvPr/>
          </p:nvSpPr>
          <p:spPr bwMode="auto">
            <a:xfrm>
              <a:off x="3142" y="2171"/>
              <a:ext cx="63" cy="76"/>
            </a:xfrm>
            <a:custGeom>
              <a:avLst/>
              <a:gdLst>
                <a:gd name="T0" fmla="*/ 0 w 72"/>
                <a:gd name="T1" fmla="*/ 82 h 69"/>
                <a:gd name="T2" fmla="*/ 0 w 72"/>
                <a:gd name="T3" fmla="*/ 82 h 69"/>
                <a:gd name="T4" fmla="*/ 2 w 72"/>
                <a:gd name="T5" fmla="*/ 45 h 69"/>
                <a:gd name="T6" fmla="*/ 4 w 72"/>
                <a:gd name="T7" fmla="*/ 25 h 69"/>
                <a:gd name="T8" fmla="*/ 7 w 72"/>
                <a:gd name="T9" fmla="*/ 41 h 69"/>
                <a:gd name="T10" fmla="*/ 17 w 72"/>
                <a:gd name="T11" fmla="*/ 0 h 69"/>
                <a:gd name="T12" fmla="*/ 18 w 72"/>
                <a:gd name="T13" fmla="*/ 47 h 69"/>
                <a:gd name="T14" fmla="*/ 9 w 72"/>
                <a:gd name="T15" fmla="*/ 76 h 69"/>
                <a:gd name="T16" fmla="*/ 13 w 72"/>
                <a:gd name="T17" fmla="*/ 120 h 69"/>
                <a:gd name="T18" fmla="*/ 10 w 72"/>
                <a:gd name="T19" fmla="*/ 140 h 69"/>
                <a:gd name="T20" fmla="*/ 5 w 72"/>
                <a:gd name="T21" fmla="*/ 177 h 69"/>
                <a:gd name="T22" fmla="*/ 2 w 72"/>
                <a:gd name="T23" fmla="*/ 161 h 69"/>
                <a:gd name="T24" fmla="*/ 2 w 72"/>
                <a:gd name="T25" fmla="*/ 161 h 69"/>
                <a:gd name="T26" fmla="*/ 4 w 72"/>
                <a:gd name="T27" fmla="*/ 77 h 69"/>
                <a:gd name="T28" fmla="*/ 0 w 72"/>
                <a:gd name="T29" fmla="*/ 82 h 69"/>
                <a:gd name="T30" fmla="*/ 0 w 72"/>
                <a:gd name="T31" fmla="*/ 82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2"/>
                <a:gd name="T49" fmla="*/ 0 h 69"/>
                <a:gd name="T50" fmla="*/ 72 w 7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2" h="69">
                  <a:moveTo>
                    <a:pt x="0" y="31"/>
                  </a:moveTo>
                  <a:lnTo>
                    <a:pt x="0" y="31"/>
                  </a:lnTo>
                  <a:lnTo>
                    <a:pt x="2" y="17"/>
                  </a:lnTo>
                  <a:lnTo>
                    <a:pt x="10" y="10"/>
                  </a:lnTo>
                  <a:lnTo>
                    <a:pt x="28" y="15"/>
                  </a:lnTo>
                  <a:lnTo>
                    <a:pt x="64" y="0"/>
                  </a:lnTo>
                  <a:lnTo>
                    <a:pt x="71" y="18"/>
                  </a:lnTo>
                  <a:lnTo>
                    <a:pt x="34" y="29"/>
                  </a:lnTo>
                  <a:lnTo>
                    <a:pt x="52" y="45"/>
                  </a:lnTo>
                  <a:lnTo>
                    <a:pt x="42" y="53"/>
                  </a:lnTo>
                  <a:lnTo>
                    <a:pt x="20" y="68"/>
                  </a:lnTo>
                  <a:lnTo>
                    <a:pt x="2" y="62"/>
                  </a:lnTo>
                  <a:lnTo>
                    <a:pt x="9" y="30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0" name="Freeform 866"/>
            <p:cNvSpPr>
              <a:spLocks/>
            </p:cNvSpPr>
            <p:nvPr/>
          </p:nvSpPr>
          <p:spPr bwMode="auto">
            <a:xfrm>
              <a:off x="3130" y="2650"/>
              <a:ext cx="118" cy="150"/>
            </a:xfrm>
            <a:custGeom>
              <a:avLst/>
              <a:gdLst>
                <a:gd name="T0" fmla="*/ 0 w 132"/>
                <a:gd name="T1" fmla="*/ 19 h 136"/>
                <a:gd name="T2" fmla="*/ 0 w 132"/>
                <a:gd name="T3" fmla="*/ 19 h 136"/>
                <a:gd name="T4" fmla="*/ 5 w 132"/>
                <a:gd name="T5" fmla="*/ 99 h 136"/>
                <a:gd name="T6" fmla="*/ 0 w 132"/>
                <a:gd name="T7" fmla="*/ 169 h 136"/>
                <a:gd name="T8" fmla="*/ 4 w 132"/>
                <a:gd name="T9" fmla="*/ 187 h 136"/>
                <a:gd name="T10" fmla="*/ 3 w 132"/>
                <a:gd name="T11" fmla="*/ 213 h 136"/>
                <a:gd name="T12" fmla="*/ 30 w 132"/>
                <a:gd name="T13" fmla="*/ 362 h 136"/>
                <a:gd name="T14" fmla="*/ 41 w 132"/>
                <a:gd name="T15" fmla="*/ 239 h 136"/>
                <a:gd name="T16" fmla="*/ 38 w 132"/>
                <a:gd name="T17" fmla="*/ 211 h 136"/>
                <a:gd name="T18" fmla="*/ 38 w 132"/>
                <a:gd name="T19" fmla="*/ 68 h 136"/>
                <a:gd name="T20" fmla="*/ 43 w 132"/>
                <a:gd name="T21" fmla="*/ 23 h 136"/>
                <a:gd name="T22" fmla="*/ 27 w 132"/>
                <a:gd name="T23" fmla="*/ 43 h 136"/>
                <a:gd name="T24" fmla="*/ 10 w 132"/>
                <a:gd name="T25" fmla="*/ 0 h 136"/>
                <a:gd name="T26" fmla="*/ 0 w 132"/>
                <a:gd name="T27" fmla="*/ 19 h 136"/>
                <a:gd name="T28" fmla="*/ 0 w 132"/>
                <a:gd name="T29" fmla="*/ 19 h 1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2"/>
                <a:gd name="T46" fmla="*/ 0 h 136"/>
                <a:gd name="T47" fmla="*/ 132 w 132"/>
                <a:gd name="T48" fmla="*/ 136 h 1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2" h="136">
                  <a:moveTo>
                    <a:pt x="0" y="7"/>
                  </a:moveTo>
                  <a:lnTo>
                    <a:pt x="0" y="7"/>
                  </a:lnTo>
                  <a:lnTo>
                    <a:pt x="17" y="37"/>
                  </a:lnTo>
                  <a:lnTo>
                    <a:pt x="0" y="63"/>
                  </a:lnTo>
                  <a:lnTo>
                    <a:pt x="13" y="70"/>
                  </a:lnTo>
                  <a:lnTo>
                    <a:pt x="3" y="81"/>
                  </a:lnTo>
                  <a:lnTo>
                    <a:pt x="89" y="135"/>
                  </a:lnTo>
                  <a:lnTo>
                    <a:pt x="125" y="91"/>
                  </a:lnTo>
                  <a:lnTo>
                    <a:pt x="117" y="79"/>
                  </a:lnTo>
                  <a:lnTo>
                    <a:pt x="117" y="25"/>
                  </a:lnTo>
                  <a:lnTo>
                    <a:pt x="131" y="9"/>
                  </a:lnTo>
                  <a:lnTo>
                    <a:pt x="82" y="16"/>
                  </a:lnTo>
                  <a:lnTo>
                    <a:pt x="29" y="0"/>
                  </a:lnTo>
                  <a:lnTo>
                    <a:pt x="0" y="7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1" name="Freeform 867"/>
            <p:cNvSpPr>
              <a:spLocks/>
            </p:cNvSpPr>
            <p:nvPr/>
          </p:nvSpPr>
          <p:spPr bwMode="auto">
            <a:xfrm>
              <a:off x="3314" y="2230"/>
              <a:ext cx="27" cy="26"/>
            </a:xfrm>
            <a:custGeom>
              <a:avLst/>
              <a:gdLst>
                <a:gd name="T0" fmla="*/ 0 w 31"/>
                <a:gd name="T1" fmla="*/ 47 h 23"/>
                <a:gd name="T2" fmla="*/ 0 w 31"/>
                <a:gd name="T3" fmla="*/ 47 h 23"/>
                <a:gd name="T4" fmla="*/ 7 w 31"/>
                <a:gd name="T5" fmla="*/ 0 h 23"/>
                <a:gd name="T6" fmla="*/ 8 w 31"/>
                <a:gd name="T7" fmla="*/ 76 h 23"/>
                <a:gd name="T8" fmla="*/ 0 w 31"/>
                <a:gd name="T9" fmla="*/ 47 h 23"/>
                <a:gd name="T10" fmla="*/ 0 w 31"/>
                <a:gd name="T11" fmla="*/ 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3"/>
                <a:gd name="T20" fmla="*/ 31 w 31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3">
                  <a:moveTo>
                    <a:pt x="0" y="14"/>
                  </a:moveTo>
                  <a:lnTo>
                    <a:pt x="0" y="14"/>
                  </a:lnTo>
                  <a:lnTo>
                    <a:pt x="25" y="0"/>
                  </a:lnTo>
                  <a:lnTo>
                    <a:pt x="30" y="22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2" name="Freeform 868"/>
            <p:cNvSpPr>
              <a:spLocks/>
            </p:cNvSpPr>
            <p:nvPr/>
          </p:nvSpPr>
          <p:spPr bwMode="auto">
            <a:xfrm>
              <a:off x="3144" y="2146"/>
              <a:ext cx="25" cy="30"/>
            </a:xfrm>
            <a:custGeom>
              <a:avLst/>
              <a:gdLst>
                <a:gd name="T0" fmla="*/ 0 w 27"/>
                <a:gd name="T1" fmla="*/ 74 h 27"/>
                <a:gd name="T2" fmla="*/ 0 w 27"/>
                <a:gd name="T3" fmla="*/ 74 h 27"/>
                <a:gd name="T4" fmla="*/ 6 w 27"/>
                <a:gd name="T5" fmla="*/ 71 h 27"/>
                <a:gd name="T6" fmla="*/ 13 w 27"/>
                <a:gd name="T7" fmla="*/ 20 h 27"/>
                <a:gd name="T8" fmla="*/ 6 w 27"/>
                <a:gd name="T9" fmla="*/ 0 h 27"/>
                <a:gd name="T10" fmla="*/ 0 w 27"/>
                <a:gd name="T11" fmla="*/ 74 h 27"/>
                <a:gd name="T12" fmla="*/ 0 w 27"/>
                <a:gd name="T13" fmla="*/ 74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7"/>
                <a:gd name="T23" fmla="*/ 27 w 27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7">
                  <a:moveTo>
                    <a:pt x="0" y="26"/>
                  </a:moveTo>
                  <a:lnTo>
                    <a:pt x="0" y="26"/>
                  </a:lnTo>
                  <a:lnTo>
                    <a:pt x="8" y="25"/>
                  </a:lnTo>
                  <a:lnTo>
                    <a:pt x="26" y="7"/>
                  </a:lnTo>
                  <a:lnTo>
                    <a:pt x="16" y="0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3" name="Freeform 869"/>
            <p:cNvSpPr>
              <a:spLocks/>
            </p:cNvSpPr>
            <p:nvPr/>
          </p:nvSpPr>
          <p:spPr bwMode="auto">
            <a:xfrm>
              <a:off x="2458" y="2589"/>
              <a:ext cx="61" cy="64"/>
            </a:xfrm>
            <a:custGeom>
              <a:avLst/>
              <a:gdLst>
                <a:gd name="T0" fmla="*/ 0 w 66"/>
                <a:gd name="T1" fmla="*/ 47 h 59"/>
                <a:gd name="T2" fmla="*/ 0 w 66"/>
                <a:gd name="T3" fmla="*/ 47 h 59"/>
                <a:gd name="T4" fmla="*/ 9 w 66"/>
                <a:gd name="T5" fmla="*/ 0 h 59"/>
                <a:gd name="T6" fmla="*/ 14 w 66"/>
                <a:gd name="T7" fmla="*/ 0 h 59"/>
                <a:gd name="T8" fmla="*/ 14 w 66"/>
                <a:gd name="T9" fmla="*/ 33 h 59"/>
                <a:gd name="T10" fmla="*/ 23 w 66"/>
                <a:gd name="T11" fmla="*/ 28 h 59"/>
                <a:gd name="T12" fmla="*/ 21 w 66"/>
                <a:gd name="T13" fmla="*/ 60 h 59"/>
                <a:gd name="T14" fmla="*/ 29 w 66"/>
                <a:gd name="T15" fmla="*/ 84 h 59"/>
                <a:gd name="T16" fmla="*/ 29 w 66"/>
                <a:gd name="T17" fmla="*/ 130 h 59"/>
                <a:gd name="T18" fmla="*/ 0 w 66"/>
                <a:gd name="T19" fmla="*/ 47 h 59"/>
                <a:gd name="T20" fmla="*/ 0 w 66"/>
                <a:gd name="T21" fmla="*/ 47 h 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59"/>
                <a:gd name="T35" fmla="*/ 66 w 66"/>
                <a:gd name="T36" fmla="*/ 59 h 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59">
                  <a:moveTo>
                    <a:pt x="0" y="21"/>
                  </a:moveTo>
                  <a:lnTo>
                    <a:pt x="0" y="21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30" y="15"/>
                  </a:lnTo>
                  <a:lnTo>
                    <a:pt x="49" y="13"/>
                  </a:lnTo>
                  <a:lnTo>
                    <a:pt x="47" y="27"/>
                  </a:lnTo>
                  <a:lnTo>
                    <a:pt x="65" y="37"/>
                  </a:lnTo>
                  <a:lnTo>
                    <a:pt x="62" y="58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4" name="Freeform 870"/>
            <p:cNvSpPr>
              <a:spLocks/>
            </p:cNvSpPr>
            <p:nvPr/>
          </p:nvSpPr>
          <p:spPr bwMode="auto">
            <a:xfrm>
              <a:off x="2765" y="2175"/>
              <a:ext cx="233" cy="235"/>
            </a:xfrm>
            <a:custGeom>
              <a:avLst/>
              <a:gdLst>
                <a:gd name="T0" fmla="*/ 0 w 258"/>
                <a:gd name="T1" fmla="*/ 268 h 215"/>
                <a:gd name="T2" fmla="*/ 0 w 258"/>
                <a:gd name="T3" fmla="*/ 268 h 215"/>
                <a:gd name="T4" fmla="*/ 0 w 258"/>
                <a:gd name="T5" fmla="*/ 110 h 215"/>
                <a:gd name="T6" fmla="*/ 12 w 258"/>
                <a:gd name="T7" fmla="*/ 0 h 215"/>
                <a:gd name="T8" fmla="*/ 34 w 258"/>
                <a:gd name="T9" fmla="*/ 27 h 215"/>
                <a:gd name="T10" fmla="*/ 38 w 258"/>
                <a:gd name="T11" fmla="*/ 68 h 215"/>
                <a:gd name="T12" fmla="*/ 56 w 258"/>
                <a:gd name="T13" fmla="*/ 110 h 215"/>
                <a:gd name="T14" fmla="*/ 62 w 258"/>
                <a:gd name="T15" fmla="*/ 95 h 215"/>
                <a:gd name="T16" fmla="*/ 63 w 258"/>
                <a:gd name="T17" fmla="*/ 39 h 215"/>
                <a:gd name="T18" fmla="*/ 69 w 258"/>
                <a:gd name="T19" fmla="*/ 5 h 215"/>
                <a:gd name="T20" fmla="*/ 93 w 258"/>
                <a:gd name="T21" fmla="*/ 56 h 215"/>
                <a:gd name="T22" fmla="*/ 89 w 258"/>
                <a:gd name="T23" fmla="*/ 120 h 215"/>
                <a:gd name="T24" fmla="*/ 93 w 258"/>
                <a:gd name="T25" fmla="*/ 424 h 215"/>
                <a:gd name="T26" fmla="*/ 93 w 258"/>
                <a:gd name="T27" fmla="*/ 501 h 215"/>
                <a:gd name="T28" fmla="*/ 88 w 258"/>
                <a:gd name="T29" fmla="*/ 502 h 215"/>
                <a:gd name="T30" fmla="*/ 88 w 258"/>
                <a:gd name="T31" fmla="*/ 521 h 215"/>
                <a:gd name="T32" fmla="*/ 39 w 258"/>
                <a:gd name="T33" fmla="*/ 373 h 215"/>
                <a:gd name="T34" fmla="*/ 34 w 258"/>
                <a:gd name="T35" fmla="*/ 387 h 215"/>
                <a:gd name="T36" fmla="*/ 14 w 258"/>
                <a:gd name="T37" fmla="*/ 368 h 215"/>
                <a:gd name="T38" fmla="*/ 0 w 258"/>
                <a:gd name="T39" fmla="*/ 268 h 215"/>
                <a:gd name="T40" fmla="*/ 0 w 258"/>
                <a:gd name="T41" fmla="*/ 268 h 2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215"/>
                <a:gd name="T65" fmla="*/ 258 w 258"/>
                <a:gd name="T66" fmla="*/ 215 h 2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215">
                  <a:moveTo>
                    <a:pt x="0" y="111"/>
                  </a:moveTo>
                  <a:lnTo>
                    <a:pt x="0" y="111"/>
                  </a:lnTo>
                  <a:lnTo>
                    <a:pt x="0" y="45"/>
                  </a:lnTo>
                  <a:lnTo>
                    <a:pt x="33" y="0"/>
                  </a:lnTo>
                  <a:lnTo>
                    <a:pt x="93" y="12"/>
                  </a:lnTo>
                  <a:lnTo>
                    <a:pt x="105" y="28"/>
                  </a:lnTo>
                  <a:lnTo>
                    <a:pt x="155" y="45"/>
                  </a:lnTo>
                  <a:lnTo>
                    <a:pt x="171" y="39"/>
                  </a:lnTo>
                  <a:lnTo>
                    <a:pt x="173" y="16"/>
                  </a:lnTo>
                  <a:lnTo>
                    <a:pt x="189" y="5"/>
                  </a:lnTo>
                  <a:lnTo>
                    <a:pt x="257" y="23"/>
                  </a:lnTo>
                  <a:lnTo>
                    <a:pt x="249" y="49"/>
                  </a:lnTo>
                  <a:lnTo>
                    <a:pt x="257" y="175"/>
                  </a:lnTo>
                  <a:lnTo>
                    <a:pt x="257" y="205"/>
                  </a:lnTo>
                  <a:lnTo>
                    <a:pt x="242" y="206"/>
                  </a:lnTo>
                  <a:lnTo>
                    <a:pt x="242" y="214"/>
                  </a:lnTo>
                  <a:lnTo>
                    <a:pt x="110" y="153"/>
                  </a:lnTo>
                  <a:lnTo>
                    <a:pt x="93" y="159"/>
                  </a:lnTo>
                  <a:lnTo>
                    <a:pt x="38" y="152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5" name="Freeform 871"/>
            <p:cNvSpPr>
              <a:spLocks/>
            </p:cNvSpPr>
            <p:nvPr/>
          </p:nvSpPr>
          <p:spPr bwMode="auto">
            <a:xfrm>
              <a:off x="3262" y="2919"/>
              <a:ext cx="107" cy="224"/>
            </a:xfrm>
            <a:custGeom>
              <a:avLst/>
              <a:gdLst>
                <a:gd name="T0" fmla="*/ 0 w 118"/>
                <a:gd name="T1" fmla="*/ 352 h 205"/>
                <a:gd name="T2" fmla="*/ 0 w 118"/>
                <a:gd name="T3" fmla="*/ 352 h 205"/>
                <a:gd name="T4" fmla="*/ 5 w 118"/>
                <a:gd name="T5" fmla="*/ 455 h 205"/>
                <a:gd name="T6" fmla="*/ 13 w 118"/>
                <a:gd name="T7" fmla="*/ 497 h 205"/>
                <a:gd name="T8" fmla="*/ 25 w 118"/>
                <a:gd name="T9" fmla="*/ 455 h 205"/>
                <a:gd name="T10" fmla="*/ 42 w 118"/>
                <a:gd name="T11" fmla="*/ 114 h 205"/>
                <a:gd name="T12" fmla="*/ 44 w 118"/>
                <a:gd name="T13" fmla="*/ 127 h 205"/>
                <a:gd name="T14" fmla="*/ 37 w 118"/>
                <a:gd name="T15" fmla="*/ 0 h 205"/>
                <a:gd name="T16" fmla="*/ 30 w 118"/>
                <a:gd name="T17" fmla="*/ 51 h 205"/>
                <a:gd name="T18" fmla="*/ 30 w 118"/>
                <a:gd name="T19" fmla="*/ 89 h 205"/>
                <a:gd name="T20" fmla="*/ 20 w 118"/>
                <a:gd name="T21" fmla="*/ 128 h 205"/>
                <a:gd name="T22" fmla="*/ 8 w 118"/>
                <a:gd name="T23" fmla="*/ 146 h 205"/>
                <a:gd name="T24" fmla="*/ 5 w 118"/>
                <a:gd name="T25" fmla="*/ 191 h 205"/>
                <a:gd name="T26" fmla="*/ 8 w 118"/>
                <a:gd name="T27" fmla="*/ 280 h 205"/>
                <a:gd name="T28" fmla="*/ 0 w 118"/>
                <a:gd name="T29" fmla="*/ 352 h 205"/>
                <a:gd name="T30" fmla="*/ 0 w 118"/>
                <a:gd name="T31" fmla="*/ 352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8"/>
                <a:gd name="T49" fmla="*/ 0 h 205"/>
                <a:gd name="T50" fmla="*/ 118 w 118"/>
                <a:gd name="T51" fmla="*/ 205 h 20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8" h="205">
                  <a:moveTo>
                    <a:pt x="0" y="145"/>
                  </a:moveTo>
                  <a:lnTo>
                    <a:pt x="0" y="145"/>
                  </a:lnTo>
                  <a:lnTo>
                    <a:pt x="10" y="187"/>
                  </a:lnTo>
                  <a:lnTo>
                    <a:pt x="32" y="204"/>
                  </a:lnTo>
                  <a:lnTo>
                    <a:pt x="68" y="187"/>
                  </a:lnTo>
                  <a:lnTo>
                    <a:pt x="110" y="47"/>
                  </a:lnTo>
                  <a:lnTo>
                    <a:pt x="117" y="52"/>
                  </a:lnTo>
                  <a:lnTo>
                    <a:pt x="99" y="0"/>
                  </a:lnTo>
                  <a:lnTo>
                    <a:pt x="78" y="21"/>
                  </a:lnTo>
                  <a:lnTo>
                    <a:pt x="78" y="37"/>
                  </a:lnTo>
                  <a:lnTo>
                    <a:pt x="52" y="53"/>
                  </a:lnTo>
                  <a:lnTo>
                    <a:pt x="20" y="60"/>
                  </a:lnTo>
                  <a:lnTo>
                    <a:pt x="11" y="79"/>
                  </a:lnTo>
                  <a:lnTo>
                    <a:pt x="20" y="114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6" name="Freeform 872"/>
            <p:cNvSpPr>
              <a:spLocks/>
            </p:cNvSpPr>
            <p:nvPr/>
          </p:nvSpPr>
          <p:spPr bwMode="auto">
            <a:xfrm>
              <a:off x="3111" y="2874"/>
              <a:ext cx="47" cy="128"/>
            </a:xfrm>
            <a:custGeom>
              <a:avLst/>
              <a:gdLst>
                <a:gd name="T0" fmla="*/ 0 w 53"/>
                <a:gd name="T1" fmla="*/ 152 h 117"/>
                <a:gd name="T2" fmla="*/ 0 w 53"/>
                <a:gd name="T3" fmla="*/ 152 h 117"/>
                <a:gd name="T4" fmla="*/ 4 w 53"/>
                <a:gd name="T5" fmla="*/ 167 h 117"/>
                <a:gd name="T6" fmla="*/ 9 w 53"/>
                <a:gd name="T7" fmla="*/ 186 h 117"/>
                <a:gd name="T8" fmla="*/ 8 w 53"/>
                <a:gd name="T9" fmla="*/ 240 h 117"/>
                <a:gd name="T10" fmla="*/ 12 w 53"/>
                <a:gd name="T11" fmla="*/ 284 h 117"/>
                <a:gd name="T12" fmla="*/ 16 w 53"/>
                <a:gd name="T13" fmla="*/ 203 h 117"/>
                <a:gd name="T14" fmla="*/ 11 w 53"/>
                <a:gd name="T15" fmla="*/ 151 h 117"/>
                <a:gd name="T16" fmla="*/ 12 w 53"/>
                <a:gd name="T17" fmla="*/ 178 h 117"/>
                <a:gd name="T18" fmla="*/ 10 w 53"/>
                <a:gd name="T19" fmla="*/ 178 h 117"/>
                <a:gd name="T20" fmla="*/ 6 w 53"/>
                <a:gd name="T21" fmla="*/ 103 h 117"/>
                <a:gd name="T22" fmla="*/ 6 w 53"/>
                <a:gd name="T23" fmla="*/ 2 h 117"/>
                <a:gd name="T24" fmla="*/ 2 w 53"/>
                <a:gd name="T25" fmla="*/ 0 h 117"/>
                <a:gd name="T26" fmla="*/ 4 w 53"/>
                <a:gd name="T27" fmla="*/ 44 h 117"/>
                <a:gd name="T28" fmla="*/ 0 w 53"/>
                <a:gd name="T29" fmla="*/ 152 h 117"/>
                <a:gd name="T30" fmla="*/ 0 w 53"/>
                <a:gd name="T31" fmla="*/ 152 h 1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"/>
                <a:gd name="T49" fmla="*/ 0 h 117"/>
                <a:gd name="T50" fmla="*/ 53 w 53"/>
                <a:gd name="T51" fmla="*/ 117 h 1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" h="117">
                  <a:moveTo>
                    <a:pt x="0" y="62"/>
                  </a:moveTo>
                  <a:lnTo>
                    <a:pt x="0" y="62"/>
                  </a:lnTo>
                  <a:lnTo>
                    <a:pt x="6" y="69"/>
                  </a:lnTo>
                  <a:lnTo>
                    <a:pt x="27" y="76"/>
                  </a:lnTo>
                  <a:lnTo>
                    <a:pt x="25" y="98"/>
                  </a:lnTo>
                  <a:lnTo>
                    <a:pt x="42" y="116"/>
                  </a:lnTo>
                  <a:lnTo>
                    <a:pt x="52" y="83"/>
                  </a:lnTo>
                  <a:lnTo>
                    <a:pt x="36" y="61"/>
                  </a:lnTo>
                  <a:lnTo>
                    <a:pt x="41" y="72"/>
                  </a:lnTo>
                  <a:lnTo>
                    <a:pt x="31" y="72"/>
                  </a:lnTo>
                  <a:lnTo>
                    <a:pt x="20" y="42"/>
                  </a:lnTo>
                  <a:lnTo>
                    <a:pt x="19" y="2"/>
                  </a:lnTo>
                  <a:lnTo>
                    <a:pt x="2" y="0"/>
                  </a:lnTo>
                  <a:lnTo>
                    <a:pt x="15" y="18"/>
                  </a:lnTo>
                  <a:lnTo>
                    <a:pt x="0" y="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7" name="Freeform 873"/>
            <p:cNvSpPr>
              <a:spLocks/>
            </p:cNvSpPr>
            <p:nvPr/>
          </p:nvSpPr>
          <p:spPr bwMode="auto">
            <a:xfrm>
              <a:off x="2448" y="2316"/>
              <a:ext cx="239" cy="246"/>
            </a:xfrm>
            <a:custGeom>
              <a:avLst/>
              <a:gdLst>
                <a:gd name="T0" fmla="*/ 0 w 266"/>
                <a:gd name="T1" fmla="*/ 379 h 225"/>
                <a:gd name="T2" fmla="*/ 0 w 266"/>
                <a:gd name="T3" fmla="*/ 379 h 225"/>
                <a:gd name="T4" fmla="*/ 4 w 266"/>
                <a:gd name="T5" fmla="*/ 337 h 225"/>
                <a:gd name="T6" fmla="*/ 8 w 266"/>
                <a:gd name="T7" fmla="*/ 366 h 225"/>
                <a:gd name="T8" fmla="*/ 36 w 266"/>
                <a:gd name="T9" fmla="*/ 354 h 225"/>
                <a:gd name="T10" fmla="*/ 31 w 266"/>
                <a:gd name="T11" fmla="*/ 0 h 225"/>
                <a:gd name="T12" fmla="*/ 40 w 266"/>
                <a:gd name="T13" fmla="*/ 0 h 225"/>
                <a:gd name="T14" fmla="*/ 86 w 266"/>
                <a:gd name="T15" fmla="*/ 190 h 225"/>
                <a:gd name="T16" fmla="*/ 86 w 266"/>
                <a:gd name="T17" fmla="*/ 223 h 225"/>
                <a:gd name="T18" fmla="*/ 91 w 266"/>
                <a:gd name="T19" fmla="*/ 219 h 225"/>
                <a:gd name="T20" fmla="*/ 91 w 266"/>
                <a:gd name="T21" fmla="*/ 335 h 225"/>
                <a:gd name="T22" fmla="*/ 87 w 266"/>
                <a:gd name="T23" fmla="*/ 356 h 225"/>
                <a:gd name="T24" fmla="*/ 68 w 266"/>
                <a:gd name="T25" fmla="*/ 368 h 225"/>
                <a:gd name="T26" fmla="*/ 45 w 266"/>
                <a:gd name="T27" fmla="*/ 437 h 225"/>
                <a:gd name="T28" fmla="*/ 40 w 266"/>
                <a:gd name="T29" fmla="*/ 542 h 225"/>
                <a:gd name="T30" fmla="*/ 32 w 266"/>
                <a:gd name="T31" fmla="*/ 526 h 225"/>
                <a:gd name="T32" fmla="*/ 22 w 266"/>
                <a:gd name="T33" fmla="*/ 548 h 225"/>
                <a:gd name="T34" fmla="*/ 18 w 266"/>
                <a:gd name="T35" fmla="*/ 461 h 225"/>
                <a:gd name="T36" fmla="*/ 8 w 266"/>
                <a:gd name="T37" fmla="*/ 479 h 225"/>
                <a:gd name="T38" fmla="*/ 4 w 266"/>
                <a:gd name="T39" fmla="*/ 462 h 225"/>
                <a:gd name="T40" fmla="*/ 0 w 266"/>
                <a:gd name="T41" fmla="*/ 379 h 225"/>
                <a:gd name="T42" fmla="*/ 0 w 266"/>
                <a:gd name="T43" fmla="*/ 379 h 2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6"/>
                <a:gd name="T67" fmla="*/ 0 h 225"/>
                <a:gd name="T68" fmla="*/ 266 w 266"/>
                <a:gd name="T69" fmla="*/ 225 h 2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6" h="225">
                  <a:moveTo>
                    <a:pt x="0" y="155"/>
                  </a:moveTo>
                  <a:lnTo>
                    <a:pt x="0" y="155"/>
                  </a:lnTo>
                  <a:lnTo>
                    <a:pt x="10" y="139"/>
                  </a:lnTo>
                  <a:lnTo>
                    <a:pt x="23" y="150"/>
                  </a:lnTo>
                  <a:lnTo>
                    <a:pt x="107" y="145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251" y="78"/>
                  </a:lnTo>
                  <a:lnTo>
                    <a:pt x="252" y="92"/>
                  </a:lnTo>
                  <a:lnTo>
                    <a:pt x="265" y="90"/>
                  </a:lnTo>
                  <a:lnTo>
                    <a:pt x="265" y="137"/>
                  </a:lnTo>
                  <a:lnTo>
                    <a:pt x="255" y="146"/>
                  </a:lnTo>
                  <a:lnTo>
                    <a:pt x="201" y="152"/>
                  </a:lnTo>
                  <a:lnTo>
                    <a:pt x="132" y="179"/>
                  </a:lnTo>
                  <a:lnTo>
                    <a:pt x="113" y="222"/>
                  </a:lnTo>
                  <a:lnTo>
                    <a:pt x="95" y="216"/>
                  </a:lnTo>
                  <a:lnTo>
                    <a:pt x="66" y="224"/>
                  </a:lnTo>
                  <a:lnTo>
                    <a:pt x="51" y="189"/>
                  </a:lnTo>
                  <a:lnTo>
                    <a:pt x="22" y="197"/>
                  </a:lnTo>
                  <a:lnTo>
                    <a:pt x="11" y="190"/>
                  </a:lnTo>
                  <a:lnTo>
                    <a:pt x="0" y="15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8" name="Freeform 874"/>
            <p:cNvSpPr>
              <a:spLocks/>
            </p:cNvSpPr>
            <p:nvPr/>
          </p:nvSpPr>
          <p:spPr bwMode="auto">
            <a:xfrm>
              <a:off x="2376" y="2277"/>
              <a:ext cx="182" cy="210"/>
            </a:xfrm>
            <a:custGeom>
              <a:avLst/>
              <a:gdLst>
                <a:gd name="T0" fmla="*/ 0 w 201"/>
                <a:gd name="T1" fmla="*/ 234 h 192"/>
                <a:gd name="T2" fmla="*/ 0 w 201"/>
                <a:gd name="T3" fmla="*/ 234 h 192"/>
                <a:gd name="T4" fmla="*/ 5 w 201"/>
                <a:gd name="T5" fmla="*/ 260 h 192"/>
                <a:gd name="T6" fmla="*/ 5 w 201"/>
                <a:gd name="T7" fmla="*/ 333 h 192"/>
                <a:gd name="T8" fmla="*/ 5 w 201"/>
                <a:gd name="T9" fmla="*/ 419 h 192"/>
                <a:gd name="T10" fmla="*/ 15 w 201"/>
                <a:gd name="T11" fmla="*/ 399 h 192"/>
                <a:gd name="T12" fmla="*/ 29 w 201"/>
                <a:gd name="T13" fmla="*/ 469 h 192"/>
                <a:gd name="T14" fmla="*/ 34 w 201"/>
                <a:gd name="T15" fmla="*/ 429 h 192"/>
                <a:gd name="T16" fmla="*/ 38 w 201"/>
                <a:gd name="T17" fmla="*/ 455 h 192"/>
                <a:gd name="T18" fmla="*/ 69 w 201"/>
                <a:gd name="T19" fmla="*/ 441 h 192"/>
                <a:gd name="T20" fmla="*/ 62 w 201"/>
                <a:gd name="T21" fmla="*/ 86 h 192"/>
                <a:gd name="T22" fmla="*/ 74 w 201"/>
                <a:gd name="T23" fmla="*/ 86 h 192"/>
                <a:gd name="T24" fmla="*/ 51 w 201"/>
                <a:gd name="T25" fmla="*/ 0 h 192"/>
                <a:gd name="T26" fmla="*/ 50 w 201"/>
                <a:gd name="T27" fmla="*/ 47 h 192"/>
                <a:gd name="T28" fmla="*/ 31 w 201"/>
                <a:gd name="T29" fmla="*/ 44 h 192"/>
                <a:gd name="T30" fmla="*/ 31 w 201"/>
                <a:gd name="T31" fmla="*/ 140 h 192"/>
                <a:gd name="T32" fmla="*/ 24 w 201"/>
                <a:gd name="T33" fmla="*/ 159 h 192"/>
                <a:gd name="T34" fmla="*/ 24 w 201"/>
                <a:gd name="T35" fmla="*/ 219 h 192"/>
                <a:gd name="T36" fmla="*/ 0 w 201"/>
                <a:gd name="T37" fmla="*/ 234 h 192"/>
                <a:gd name="T38" fmla="*/ 0 w 201"/>
                <a:gd name="T39" fmla="*/ 234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92"/>
                <a:gd name="T62" fmla="*/ 201 w 201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92">
                  <a:moveTo>
                    <a:pt x="0" y="95"/>
                  </a:moveTo>
                  <a:lnTo>
                    <a:pt x="0" y="95"/>
                  </a:lnTo>
                  <a:lnTo>
                    <a:pt x="11" y="106"/>
                  </a:lnTo>
                  <a:lnTo>
                    <a:pt x="14" y="135"/>
                  </a:lnTo>
                  <a:lnTo>
                    <a:pt x="5" y="171"/>
                  </a:lnTo>
                  <a:lnTo>
                    <a:pt x="42" y="163"/>
                  </a:lnTo>
                  <a:lnTo>
                    <a:pt x="80" y="191"/>
                  </a:lnTo>
                  <a:lnTo>
                    <a:pt x="91" y="175"/>
                  </a:lnTo>
                  <a:lnTo>
                    <a:pt x="103" y="185"/>
                  </a:lnTo>
                  <a:lnTo>
                    <a:pt x="188" y="180"/>
                  </a:lnTo>
                  <a:lnTo>
                    <a:pt x="170" y="35"/>
                  </a:lnTo>
                  <a:lnTo>
                    <a:pt x="200" y="35"/>
                  </a:lnTo>
                  <a:lnTo>
                    <a:pt x="138" y="0"/>
                  </a:lnTo>
                  <a:lnTo>
                    <a:pt x="137" y="19"/>
                  </a:lnTo>
                  <a:lnTo>
                    <a:pt x="84" y="18"/>
                  </a:lnTo>
                  <a:lnTo>
                    <a:pt x="83" y="58"/>
                  </a:lnTo>
                  <a:lnTo>
                    <a:pt x="64" y="65"/>
                  </a:lnTo>
                  <a:lnTo>
                    <a:pt x="65" y="90"/>
                  </a:lnTo>
                  <a:lnTo>
                    <a:pt x="0" y="9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9" name="Freeform 875"/>
            <p:cNvSpPr>
              <a:spLocks/>
            </p:cNvSpPr>
            <p:nvPr/>
          </p:nvSpPr>
          <p:spPr bwMode="auto">
            <a:xfrm>
              <a:off x="2435" y="2129"/>
              <a:ext cx="174" cy="144"/>
            </a:xfrm>
            <a:custGeom>
              <a:avLst/>
              <a:gdLst>
                <a:gd name="T0" fmla="*/ 0 w 194"/>
                <a:gd name="T1" fmla="*/ 310 h 132"/>
                <a:gd name="T2" fmla="*/ 0 w 194"/>
                <a:gd name="T3" fmla="*/ 310 h 132"/>
                <a:gd name="T4" fmla="*/ 16 w 194"/>
                <a:gd name="T5" fmla="*/ 244 h 132"/>
                <a:gd name="T6" fmla="*/ 22 w 194"/>
                <a:gd name="T7" fmla="*/ 125 h 132"/>
                <a:gd name="T8" fmla="*/ 35 w 194"/>
                <a:gd name="T9" fmla="*/ 62 h 132"/>
                <a:gd name="T10" fmla="*/ 39 w 194"/>
                <a:gd name="T11" fmla="*/ 0 h 132"/>
                <a:gd name="T12" fmla="*/ 59 w 194"/>
                <a:gd name="T13" fmla="*/ 19 h 132"/>
                <a:gd name="T14" fmla="*/ 65 w 194"/>
                <a:gd name="T15" fmla="*/ 136 h 132"/>
                <a:gd name="T16" fmla="*/ 56 w 194"/>
                <a:gd name="T17" fmla="*/ 139 h 132"/>
                <a:gd name="T18" fmla="*/ 51 w 194"/>
                <a:gd name="T19" fmla="*/ 152 h 132"/>
                <a:gd name="T20" fmla="*/ 52 w 194"/>
                <a:gd name="T21" fmla="*/ 184 h 132"/>
                <a:gd name="T22" fmla="*/ 27 w 194"/>
                <a:gd name="T23" fmla="*/ 256 h 132"/>
                <a:gd name="T24" fmla="*/ 24 w 194"/>
                <a:gd name="T25" fmla="*/ 312 h 132"/>
                <a:gd name="T26" fmla="*/ 0 w 194"/>
                <a:gd name="T27" fmla="*/ 310 h 132"/>
                <a:gd name="T28" fmla="*/ 0 w 194"/>
                <a:gd name="T29" fmla="*/ 310 h 1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4"/>
                <a:gd name="T46" fmla="*/ 0 h 132"/>
                <a:gd name="T47" fmla="*/ 194 w 194"/>
                <a:gd name="T48" fmla="*/ 132 h 13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4" h="132">
                  <a:moveTo>
                    <a:pt x="0" y="129"/>
                  </a:moveTo>
                  <a:lnTo>
                    <a:pt x="0" y="129"/>
                  </a:lnTo>
                  <a:lnTo>
                    <a:pt x="47" y="103"/>
                  </a:lnTo>
                  <a:lnTo>
                    <a:pt x="64" y="52"/>
                  </a:lnTo>
                  <a:lnTo>
                    <a:pt x="104" y="26"/>
                  </a:lnTo>
                  <a:lnTo>
                    <a:pt x="118" y="0"/>
                  </a:lnTo>
                  <a:lnTo>
                    <a:pt x="177" y="8"/>
                  </a:lnTo>
                  <a:lnTo>
                    <a:pt x="193" y="57"/>
                  </a:lnTo>
                  <a:lnTo>
                    <a:pt x="165" y="58"/>
                  </a:lnTo>
                  <a:lnTo>
                    <a:pt x="151" y="63"/>
                  </a:lnTo>
                  <a:lnTo>
                    <a:pt x="153" y="77"/>
                  </a:lnTo>
                  <a:lnTo>
                    <a:pt x="79" y="106"/>
                  </a:lnTo>
                  <a:lnTo>
                    <a:pt x="71" y="131"/>
                  </a:lnTo>
                  <a:lnTo>
                    <a:pt x="0" y="1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0" name="Freeform 876"/>
            <p:cNvSpPr>
              <a:spLocks/>
            </p:cNvSpPr>
            <p:nvPr/>
          </p:nvSpPr>
          <p:spPr bwMode="auto">
            <a:xfrm>
              <a:off x="3070" y="2892"/>
              <a:ext cx="155" cy="269"/>
            </a:xfrm>
            <a:custGeom>
              <a:avLst/>
              <a:gdLst>
                <a:gd name="T0" fmla="*/ 0 w 174"/>
                <a:gd name="T1" fmla="*/ 164 h 246"/>
                <a:gd name="T2" fmla="*/ 0 w 174"/>
                <a:gd name="T3" fmla="*/ 164 h 246"/>
                <a:gd name="T4" fmla="*/ 4 w 174"/>
                <a:gd name="T5" fmla="*/ 185 h 246"/>
                <a:gd name="T6" fmla="*/ 14 w 174"/>
                <a:gd name="T7" fmla="*/ 214 h 246"/>
                <a:gd name="T8" fmla="*/ 16 w 174"/>
                <a:gd name="T9" fmla="*/ 255 h 246"/>
                <a:gd name="T10" fmla="*/ 14 w 174"/>
                <a:gd name="T11" fmla="*/ 346 h 246"/>
                <a:gd name="T12" fmla="*/ 8 w 174"/>
                <a:gd name="T13" fmla="*/ 445 h 246"/>
                <a:gd name="T14" fmla="*/ 10 w 174"/>
                <a:gd name="T15" fmla="*/ 564 h 246"/>
                <a:gd name="T16" fmla="*/ 11 w 174"/>
                <a:gd name="T17" fmla="*/ 599 h 246"/>
                <a:gd name="T18" fmla="*/ 14 w 174"/>
                <a:gd name="T19" fmla="*/ 599 h 246"/>
                <a:gd name="T20" fmla="*/ 14 w 174"/>
                <a:gd name="T21" fmla="*/ 560 h 246"/>
                <a:gd name="T22" fmla="*/ 28 w 174"/>
                <a:gd name="T23" fmla="*/ 504 h 246"/>
                <a:gd name="T24" fmla="*/ 24 w 174"/>
                <a:gd name="T25" fmla="*/ 346 h 246"/>
                <a:gd name="T26" fmla="*/ 54 w 174"/>
                <a:gd name="T27" fmla="*/ 183 h 246"/>
                <a:gd name="T28" fmla="*/ 54 w 174"/>
                <a:gd name="T29" fmla="*/ 0 h 246"/>
                <a:gd name="T30" fmla="*/ 47 w 174"/>
                <a:gd name="T31" fmla="*/ 30 h 246"/>
                <a:gd name="T32" fmla="*/ 26 w 174"/>
                <a:gd name="T33" fmla="*/ 39 h 246"/>
                <a:gd name="T34" fmla="*/ 26 w 174"/>
                <a:gd name="T35" fmla="*/ 106 h 246"/>
                <a:gd name="T36" fmla="*/ 30 w 174"/>
                <a:gd name="T37" fmla="*/ 163 h 246"/>
                <a:gd name="T38" fmla="*/ 27 w 174"/>
                <a:gd name="T39" fmla="*/ 241 h 246"/>
                <a:gd name="T40" fmla="*/ 23 w 174"/>
                <a:gd name="T41" fmla="*/ 199 h 246"/>
                <a:gd name="T42" fmla="*/ 23 w 174"/>
                <a:gd name="T43" fmla="*/ 145 h 246"/>
                <a:gd name="T44" fmla="*/ 16 w 174"/>
                <a:gd name="T45" fmla="*/ 128 h 246"/>
                <a:gd name="T46" fmla="*/ 0 w 174"/>
                <a:gd name="T47" fmla="*/ 164 h 246"/>
                <a:gd name="T48" fmla="*/ 0 w 174"/>
                <a:gd name="T49" fmla="*/ 164 h 24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4"/>
                <a:gd name="T76" fmla="*/ 0 h 246"/>
                <a:gd name="T77" fmla="*/ 174 w 174"/>
                <a:gd name="T78" fmla="*/ 246 h 24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4" h="246">
                  <a:moveTo>
                    <a:pt x="0" y="67"/>
                  </a:moveTo>
                  <a:lnTo>
                    <a:pt x="0" y="67"/>
                  </a:lnTo>
                  <a:lnTo>
                    <a:pt x="4" y="76"/>
                  </a:lnTo>
                  <a:lnTo>
                    <a:pt x="45" y="87"/>
                  </a:lnTo>
                  <a:lnTo>
                    <a:pt x="49" y="103"/>
                  </a:lnTo>
                  <a:lnTo>
                    <a:pt x="47" y="141"/>
                  </a:lnTo>
                  <a:lnTo>
                    <a:pt x="25" y="182"/>
                  </a:lnTo>
                  <a:lnTo>
                    <a:pt x="31" y="230"/>
                  </a:lnTo>
                  <a:lnTo>
                    <a:pt x="34" y="245"/>
                  </a:lnTo>
                  <a:lnTo>
                    <a:pt x="47" y="245"/>
                  </a:lnTo>
                  <a:lnTo>
                    <a:pt x="47" y="229"/>
                  </a:lnTo>
                  <a:lnTo>
                    <a:pt x="89" y="207"/>
                  </a:lnTo>
                  <a:lnTo>
                    <a:pt x="77" y="141"/>
                  </a:lnTo>
                  <a:lnTo>
                    <a:pt x="172" y="75"/>
                  </a:lnTo>
                  <a:lnTo>
                    <a:pt x="173" y="0"/>
                  </a:lnTo>
                  <a:lnTo>
                    <a:pt x="148" y="13"/>
                  </a:lnTo>
                  <a:lnTo>
                    <a:pt x="83" y="16"/>
                  </a:lnTo>
                  <a:lnTo>
                    <a:pt x="82" y="44"/>
                  </a:lnTo>
                  <a:lnTo>
                    <a:pt x="98" y="66"/>
                  </a:lnTo>
                  <a:lnTo>
                    <a:pt x="88" y="99"/>
                  </a:lnTo>
                  <a:lnTo>
                    <a:pt x="71" y="81"/>
                  </a:lnTo>
                  <a:lnTo>
                    <a:pt x="73" y="59"/>
                  </a:lnTo>
                  <a:lnTo>
                    <a:pt x="53" y="53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1" name="Freeform 877"/>
            <p:cNvSpPr>
              <a:spLocks/>
            </p:cNvSpPr>
            <p:nvPr/>
          </p:nvSpPr>
          <p:spPr bwMode="auto">
            <a:xfrm>
              <a:off x="2632" y="2341"/>
              <a:ext cx="233" cy="196"/>
            </a:xfrm>
            <a:custGeom>
              <a:avLst/>
              <a:gdLst>
                <a:gd name="T0" fmla="*/ 0 w 261"/>
                <a:gd name="T1" fmla="*/ 316 h 179"/>
                <a:gd name="T2" fmla="*/ 0 w 261"/>
                <a:gd name="T3" fmla="*/ 316 h 179"/>
                <a:gd name="T4" fmla="*/ 2 w 261"/>
                <a:gd name="T5" fmla="*/ 355 h 179"/>
                <a:gd name="T6" fmla="*/ 11 w 261"/>
                <a:gd name="T7" fmla="*/ 429 h 179"/>
                <a:gd name="T8" fmla="*/ 13 w 261"/>
                <a:gd name="T9" fmla="*/ 414 h 179"/>
                <a:gd name="T10" fmla="*/ 18 w 261"/>
                <a:gd name="T11" fmla="*/ 441 h 179"/>
                <a:gd name="T12" fmla="*/ 23 w 261"/>
                <a:gd name="T13" fmla="*/ 364 h 179"/>
                <a:gd name="T14" fmla="*/ 48 w 261"/>
                <a:gd name="T15" fmla="*/ 403 h 179"/>
                <a:gd name="T16" fmla="*/ 69 w 261"/>
                <a:gd name="T17" fmla="*/ 362 h 179"/>
                <a:gd name="T18" fmla="*/ 70 w 261"/>
                <a:gd name="T19" fmla="*/ 344 h 179"/>
                <a:gd name="T20" fmla="*/ 80 w 261"/>
                <a:gd name="T21" fmla="*/ 244 h 179"/>
                <a:gd name="T22" fmla="*/ 83 w 261"/>
                <a:gd name="T23" fmla="*/ 115 h 179"/>
                <a:gd name="T24" fmla="*/ 78 w 261"/>
                <a:gd name="T25" fmla="*/ 73 h 179"/>
                <a:gd name="T26" fmla="*/ 78 w 261"/>
                <a:gd name="T27" fmla="*/ 18 h 179"/>
                <a:gd name="T28" fmla="*/ 62 w 261"/>
                <a:gd name="T29" fmla="*/ 0 h 179"/>
                <a:gd name="T30" fmla="*/ 29 w 261"/>
                <a:gd name="T31" fmla="*/ 151 h 179"/>
                <a:gd name="T32" fmla="*/ 21 w 261"/>
                <a:gd name="T33" fmla="*/ 164 h 179"/>
                <a:gd name="T34" fmla="*/ 21 w 261"/>
                <a:gd name="T35" fmla="*/ 280 h 179"/>
                <a:gd name="T36" fmla="*/ 17 w 261"/>
                <a:gd name="T37" fmla="*/ 303 h 179"/>
                <a:gd name="T38" fmla="*/ 0 w 261"/>
                <a:gd name="T39" fmla="*/ 316 h 179"/>
                <a:gd name="T40" fmla="*/ 0 w 261"/>
                <a:gd name="T41" fmla="*/ 316 h 1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1"/>
                <a:gd name="T64" fmla="*/ 0 h 179"/>
                <a:gd name="T65" fmla="*/ 261 w 261"/>
                <a:gd name="T66" fmla="*/ 179 h 1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1" h="179">
                  <a:moveTo>
                    <a:pt x="0" y="128"/>
                  </a:moveTo>
                  <a:lnTo>
                    <a:pt x="0" y="128"/>
                  </a:lnTo>
                  <a:lnTo>
                    <a:pt x="2" y="143"/>
                  </a:lnTo>
                  <a:lnTo>
                    <a:pt x="35" y="173"/>
                  </a:lnTo>
                  <a:lnTo>
                    <a:pt x="42" y="167"/>
                  </a:lnTo>
                  <a:lnTo>
                    <a:pt x="55" y="178"/>
                  </a:lnTo>
                  <a:lnTo>
                    <a:pt x="74" y="147"/>
                  </a:lnTo>
                  <a:lnTo>
                    <a:pt x="149" y="163"/>
                  </a:lnTo>
                  <a:lnTo>
                    <a:pt x="213" y="146"/>
                  </a:lnTo>
                  <a:lnTo>
                    <a:pt x="216" y="139"/>
                  </a:lnTo>
                  <a:lnTo>
                    <a:pt x="250" y="100"/>
                  </a:lnTo>
                  <a:lnTo>
                    <a:pt x="260" y="47"/>
                  </a:lnTo>
                  <a:lnTo>
                    <a:pt x="243" y="30"/>
                  </a:lnTo>
                  <a:lnTo>
                    <a:pt x="243" y="7"/>
                  </a:lnTo>
                  <a:lnTo>
                    <a:pt x="188" y="0"/>
                  </a:lnTo>
                  <a:lnTo>
                    <a:pt x="89" y="61"/>
                  </a:lnTo>
                  <a:lnTo>
                    <a:pt x="63" y="66"/>
                  </a:lnTo>
                  <a:lnTo>
                    <a:pt x="63" y="113"/>
                  </a:lnTo>
                  <a:lnTo>
                    <a:pt x="53" y="122"/>
                  </a:lnTo>
                  <a:lnTo>
                    <a:pt x="0" y="1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2" name="Freeform 878"/>
            <p:cNvSpPr>
              <a:spLocks/>
            </p:cNvSpPr>
            <p:nvPr/>
          </p:nvSpPr>
          <p:spPr bwMode="auto">
            <a:xfrm>
              <a:off x="2668" y="2502"/>
              <a:ext cx="172" cy="157"/>
            </a:xfrm>
            <a:custGeom>
              <a:avLst/>
              <a:gdLst>
                <a:gd name="T0" fmla="*/ 0 w 192"/>
                <a:gd name="T1" fmla="*/ 263 h 144"/>
                <a:gd name="T2" fmla="*/ 0 w 192"/>
                <a:gd name="T3" fmla="*/ 263 h 144"/>
                <a:gd name="T4" fmla="*/ 4 w 192"/>
                <a:gd name="T5" fmla="*/ 74 h 144"/>
                <a:gd name="T6" fmla="*/ 11 w 192"/>
                <a:gd name="T7" fmla="*/ 0 h 144"/>
                <a:gd name="T8" fmla="*/ 36 w 192"/>
                <a:gd name="T9" fmla="*/ 38 h 144"/>
                <a:gd name="T10" fmla="*/ 58 w 192"/>
                <a:gd name="T11" fmla="*/ 0 h 144"/>
                <a:gd name="T12" fmla="*/ 62 w 192"/>
                <a:gd name="T13" fmla="*/ 45 h 144"/>
                <a:gd name="T14" fmla="*/ 65 w 192"/>
                <a:gd name="T15" fmla="*/ 74 h 144"/>
                <a:gd name="T16" fmla="*/ 58 w 192"/>
                <a:gd name="T17" fmla="*/ 104 h 144"/>
                <a:gd name="T18" fmla="*/ 47 w 192"/>
                <a:gd name="T19" fmla="*/ 256 h 144"/>
                <a:gd name="T20" fmla="*/ 37 w 192"/>
                <a:gd name="T21" fmla="*/ 244 h 144"/>
                <a:gd name="T22" fmla="*/ 30 w 192"/>
                <a:gd name="T23" fmla="*/ 317 h 144"/>
                <a:gd name="T24" fmla="*/ 19 w 192"/>
                <a:gd name="T25" fmla="*/ 340 h 144"/>
                <a:gd name="T26" fmla="*/ 11 w 192"/>
                <a:gd name="T27" fmla="*/ 268 h 144"/>
                <a:gd name="T28" fmla="*/ 0 w 192"/>
                <a:gd name="T29" fmla="*/ 263 h 144"/>
                <a:gd name="T30" fmla="*/ 0 w 192"/>
                <a:gd name="T31" fmla="*/ 263 h 1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2"/>
                <a:gd name="T49" fmla="*/ 0 h 144"/>
                <a:gd name="T50" fmla="*/ 192 w 192"/>
                <a:gd name="T51" fmla="*/ 144 h 1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2" h="144">
                  <a:moveTo>
                    <a:pt x="0" y="111"/>
                  </a:moveTo>
                  <a:lnTo>
                    <a:pt x="0" y="111"/>
                  </a:lnTo>
                  <a:lnTo>
                    <a:pt x="12" y="31"/>
                  </a:lnTo>
                  <a:lnTo>
                    <a:pt x="32" y="0"/>
                  </a:lnTo>
                  <a:lnTo>
                    <a:pt x="107" y="16"/>
                  </a:lnTo>
                  <a:lnTo>
                    <a:pt x="171" y="0"/>
                  </a:lnTo>
                  <a:lnTo>
                    <a:pt x="184" y="19"/>
                  </a:lnTo>
                  <a:lnTo>
                    <a:pt x="191" y="31"/>
                  </a:lnTo>
                  <a:lnTo>
                    <a:pt x="174" y="43"/>
                  </a:lnTo>
                  <a:lnTo>
                    <a:pt x="140" y="107"/>
                  </a:lnTo>
                  <a:lnTo>
                    <a:pt x="109" y="103"/>
                  </a:lnTo>
                  <a:lnTo>
                    <a:pt x="91" y="134"/>
                  </a:lnTo>
                  <a:lnTo>
                    <a:pt x="56" y="143"/>
                  </a:lnTo>
                  <a:lnTo>
                    <a:pt x="32" y="114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3" name="Freeform 879"/>
            <p:cNvSpPr>
              <a:spLocks/>
            </p:cNvSpPr>
            <p:nvPr/>
          </p:nvSpPr>
          <p:spPr bwMode="auto">
            <a:xfrm>
              <a:off x="2380" y="2520"/>
              <a:ext cx="45" cy="29"/>
            </a:xfrm>
            <a:custGeom>
              <a:avLst/>
              <a:gdLst>
                <a:gd name="T0" fmla="*/ 0 w 50"/>
                <a:gd name="T1" fmla="*/ 2 h 27"/>
                <a:gd name="T2" fmla="*/ 0 w 50"/>
                <a:gd name="T3" fmla="*/ 2 h 27"/>
                <a:gd name="T4" fmla="*/ 5 w 50"/>
                <a:gd name="T5" fmla="*/ 27 h 27"/>
                <a:gd name="T6" fmla="*/ 10 w 50"/>
                <a:gd name="T7" fmla="*/ 19 h 27"/>
                <a:gd name="T8" fmla="*/ 7 w 50"/>
                <a:gd name="T9" fmla="*/ 27 h 27"/>
                <a:gd name="T10" fmla="*/ 10 w 50"/>
                <a:gd name="T11" fmla="*/ 53 h 27"/>
                <a:gd name="T12" fmla="*/ 17 w 50"/>
                <a:gd name="T13" fmla="*/ 27 h 27"/>
                <a:gd name="T14" fmla="*/ 17 w 50"/>
                <a:gd name="T15" fmla="*/ 0 h 27"/>
                <a:gd name="T16" fmla="*/ 0 w 50"/>
                <a:gd name="T17" fmla="*/ 2 h 27"/>
                <a:gd name="T18" fmla="*/ 0 w 50"/>
                <a:gd name="T19" fmla="*/ 2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27"/>
                <a:gd name="T32" fmla="*/ 50 w 50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27">
                  <a:moveTo>
                    <a:pt x="0" y="2"/>
                  </a:moveTo>
                  <a:lnTo>
                    <a:pt x="0" y="2"/>
                  </a:lnTo>
                  <a:lnTo>
                    <a:pt x="14" y="14"/>
                  </a:lnTo>
                  <a:lnTo>
                    <a:pt x="29" y="9"/>
                  </a:lnTo>
                  <a:lnTo>
                    <a:pt x="20" y="14"/>
                  </a:lnTo>
                  <a:lnTo>
                    <a:pt x="27" y="26"/>
                  </a:lnTo>
                  <a:lnTo>
                    <a:pt x="48" y="14"/>
                  </a:lnTo>
                  <a:lnTo>
                    <a:pt x="49" y="0"/>
                  </a:lnTo>
                  <a:lnTo>
                    <a:pt x="0" y="2"/>
                  </a:lnTo>
                </a:path>
              </a:pathLst>
            </a:custGeom>
            <a:solidFill>
              <a:srgbClr val="CCFFC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4" name="Freeform 880"/>
            <p:cNvSpPr>
              <a:spLocks/>
            </p:cNvSpPr>
            <p:nvPr/>
          </p:nvSpPr>
          <p:spPr bwMode="auto">
            <a:xfrm>
              <a:off x="3376" y="2298"/>
              <a:ext cx="17" cy="26"/>
            </a:xfrm>
            <a:custGeom>
              <a:avLst/>
              <a:gdLst>
                <a:gd name="T0" fmla="*/ 0 w 18"/>
                <a:gd name="T1" fmla="*/ 41 h 24"/>
                <a:gd name="T2" fmla="*/ 0 w 18"/>
                <a:gd name="T3" fmla="*/ 41 h 24"/>
                <a:gd name="T4" fmla="*/ 9 w 18"/>
                <a:gd name="T5" fmla="*/ 51 h 24"/>
                <a:gd name="T6" fmla="*/ 9 w 18"/>
                <a:gd name="T7" fmla="*/ 48 h 24"/>
                <a:gd name="T8" fmla="*/ 9 w 18"/>
                <a:gd name="T9" fmla="*/ 0 h 24"/>
                <a:gd name="T10" fmla="*/ 0 w 18"/>
                <a:gd name="T11" fmla="*/ 41 h 24"/>
                <a:gd name="T12" fmla="*/ 0 w 18"/>
                <a:gd name="T13" fmla="*/ 4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18"/>
                  </a:moveTo>
                  <a:lnTo>
                    <a:pt x="0" y="18"/>
                  </a:lnTo>
                  <a:lnTo>
                    <a:pt x="9" y="23"/>
                  </a:lnTo>
                  <a:lnTo>
                    <a:pt x="17" y="22"/>
                  </a:lnTo>
                  <a:lnTo>
                    <a:pt x="11" y="0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5" name="Freeform 881"/>
            <p:cNvSpPr>
              <a:spLocks/>
            </p:cNvSpPr>
            <p:nvPr/>
          </p:nvSpPr>
          <p:spPr bwMode="auto">
            <a:xfrm>
              <a:off x="3057" y="2741"/>
              <a:ext cx="26" cy="25"/>
            </a:xfrm>
            <a:custGeom>
              <a:avLst/>
              <a:gdLst>
                <a:gd name="T0" fmla="*/ 0 w 28"/>
                <a:gd name="T1" fmla="*/ 50 h 23"/>
                <a:gd name="T2" fmla="*/ 0 w 28"/>
                <a:gd name="T3" fmla="*/ 50 h 23"/>
                <a:gd name="T4" fmla="*/ 7 w 28"/>
                <a:gd name="T5" fmla="*/ 4 h 23"/>
                <a:gd name="T6" fmla="*/ 12 w 28"/>
                <a:gd name="T7" fmla="*/ 0 h 23"/>
                <a:gd name="T8" fmla="*/ 14 w 28"/>
                <a:gd name="T9" fmla="*/ 39 h 23"/>
                <a:gd name="T10" fmla="*/ 0 w 28"/>
                <a:gd name="T11" fmla="*/ 50 h 23"/>
                <a:gd name="T12" fmla="*/ 0 w 28"/>
                <a:gd name="T13" fmla="*/ 5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23"/>
                <a:gd name="T23" fmla="*/ 28 w 28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23">
                  <a:moveTo>
                    <a:pt x="0" y="22"/>
                  </a:moveTo>
                  <a:lnTo>
                    <a:pt x="0" y="22"/>
                  </a:lnTo>
                  <a:lnTo>
                    <a:pt x="9" y="4"/>
                  </a:lnTo>
                  <a:lnTo>
                    <a:pt x="23" y="0"/>
                  </a:lnTo>
                  <a:lnTo>
                    <a:pt x="27" y="1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6" name="Freeform 882"/>
            <p:cNvSpPr>
              <a:spLocks/>
            </p:cNvSpPr>
            <p:nvPr/>
          </p:nvSpPr>
          <p:spPr bwMode="auto">
            <a:xfrm>
              <a:off x="2369" y="2456"/>
              <a:ext cx="91" cy="68"/>
            </a:xfrm>
            <a:custGeom>
              <a:avLst/>
              <a:gdLst>
                <a:gd name="T0" fmla="*/ 0 w 102"/>
                <a:gd name="T1" fmla="*/ 57 h 63"/>
                <a:gd name="T2" fmla="*/ 0 w 102"/>
                <a:gd name="T3" fmla="*/ 57 h 63"/>
                <a:gd name="T4" fmla="*/ 4 w 102"/>
                <a:gd name="T5" fmla="*/ 98 h 63"/>
                <a:gd name="T6" fmla="*/ 19 w 102"/>
                <a:gd name="T7" fmla="*/ 100 h 63"/>
                <a:gd name="T8" fmla="*/ 4 w 102"/>
                <a:gd name="T9" fmla="*/ 114 h 63"/>
                <a:gd name="T10" fmla="*/ 4 w 102"/>
                <a:gd name="T11" fmla="*/ 133 h 63"/>
                <a:gd name="T12" fmla="*/ 20 w 102"/>
                <a:gd name="T13" fmla="*/ 126 h 63"/>
                <a:gd name="T14" fmla="*/ 32 w 102"/>
                <a:gd name="T15" fmla="*/ 133 h 63"/>
                <a:gd name="T16" fmla="*/ 28 w 102"/>
                <a:gd name="T17" fmla="*/ 57 h 63"/>
                <a:gd name="T18" fmla="*/ 17 w 102"/>
                <a:gd name="T19" fmla="*/ 0 h 63"/>
                <a:gd name="T20" fmla="*/ 4 w 102"/>
                <a:gd name="T21" fmla="*/ 17 h 63"/>
                <a:gd name="T22" fmla="*/ 0 w 102"/>
                <a:gd name="T23" fmla="*/ 57 h 63"/>
                <a:gd name="T24" fmla="*/ 0 w 102"/>
                <a:gd name="T25" fmla="*/ 5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2"/>
                <a:gd name="T40" fmla="*/ 0 h 63"/>
                <a:gd name="T41" fmla="*/ 102 w 102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2" h="63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61" y="47"/>
                  </a:lnTo>
                  <a:lnTo>
                    <a:pt x="12" y="53"/>
                  </a:lnTo>
                  <a:lnTo>
                    <a:pt x="12" y="62"/>
                  </a:lnTo>
                  <a:lnTo>
                    <a:pt x="62" y="59"/>
                  </a:lnTo>
                  <a:lnTo>
                    <a:pt x="101" y="62"/>
                  </a:lnTo>
                  <a:lnTo>
                    <a:pt x="89" y="27"/>
                  </a:lnTo>
                  <a:lnTo>
                    <a:pt x="51" y="0"/>
                  </a:lnTo>
                  <a:lnTo>
                    <a:pt x="15" y="7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7" name="Freeform 883"/>
            <p:cNvSpPr>
              <a:spLocks/>
            </p:cNvSpPr>
            <p:nvPr/>
          </p:nvSpPr>
          <p:spPr bwMode="auto">
            <a:xfrm>
              <a:off x="2431" y="2565"/>
              <a:ext cx="46" cy="49"/>
            </a:xfrm>
            <a:custGeom>
              <a:avLst/>
              <a:gdLst>
                <a:gd name="T0" fmla="*/ 0 w 51"/>
                <a:gd name="T1" fmla="*/ 27 h 45"/>
                <a:gd name="T2" fmla="*/ 0 w 51"/>
                <a:gd name="T3" fmla="*/ 27 h 45"/>
                <a:gd name="T4" fmla="*/ 4 w 51"/>
                <a:gd name="T5" fmla="*/ 69 h 45"/>
                <a:gd name="T6" fmla="*/ 11 w 51"/>
                <a:gd name="T7" fmla="*/ 105 h 45"/>
                <a:gd name="T8" fmla="*/ 18 w 51"/>
                <a:gd name="T9" fmla="*/ 50 h 45"/>
                <a:gd name="T10" fmla="*/ 13 w 51"/>
                <a:gd name="T11" fmla="*/ 0 h 45"/>
                <a:gd name="T12" fmla="*/ 0 w 51"/>
                <a:gd name="T13" fmla="*/ 27 h 45"/>
                <a:gd name="T14" fmla="*/ 0 w 51"/>
                <a:gd name="T15" fmla="*/ 27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45"/>
                <a:gd name="T26" fmla="*/ 51 w 51"/>
                <a:gd name="T27" fmla="*/ 45 h 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45">
                  <a:moveTo>
                    <a:pt x="0" y="12"/>
                  </a:moveTo>
                  <a:lnTo>
                    <a:pt x="0" y="12"/>
                  </a:lnTo>
                  <a:lnTo>
                    <a:pt x="4" y="29"/>
                  </a:lnTo>
                  <a:lnTo>
                    <a:pt x="30" y="44"/>
                  </a:lnTo>
                  <a:lnTo>
                    <a:pt x="50" y="22"/>
                  </a:lnTo>
                  <a:lnTo>
                    <a:pt x="34" y="0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8" name="Freeform 884"/>
            <p:cNvSpPr>
              <a:spLocks/>
            </p:cNvSpPr>
            <p:nvPr/>
          </p:nvSpPr>
          <p:spPr bwMode="auto">
            <a:xfrm>
              <a:off x="3235" y="2532"/>
              <a:ext cx="150" cy="220"/>
            </a:xfrm>
            <a:custGeom>
              <a:avLst/>
              <a:gdLst>
                <a:gd name="T0" fmla="*/ 0 w 167"/>
                <a:gd name="T1" fmla="*/ 460 h 201"/>
                <a:gd name="T2" fmla="*/ 0 w 167"/>
                <a:gd name="T3" fmla="*/ 460 h 201"/>
                <a:gd name="T4" fmla="*/ 0 w 167"/>
                <a:gd name="T5" fmla="*/ 331 h 201"/>
                <a:gd name="T6" fmla="*/ 4 w 167"/>
                <a:gd name="T7" fmla="*/ 290 h 201"/>
                <a:gd name="T8" fmla="*/ 22 w 167"/>
                <a:gd name="T9" fmla="*/ 248 h 201"/>
                <a:gd name="T10" fmla="*/ 39 w 167"/>
                <a:gd name="T11" fmla="*/ 139 h 201"/>
                <a:gd name="T12" fmla="*/ 17 w 167"/>
                <a:gd name="T13" fmla="*/ 105 h 201"/>
                <a:gd name="T14" fmla="*/ 10 w 167"/>
                <a:gd name="T15" fmla="*/ 40 h 201"/>
                <a:gd name="T16" fmla="*/ 12 w 167"/>
                <a:gd name="T17" fmla="*/ 18 h 201"/>
                <a:gd name="T18" fmla="*/ 21 w 167"/>
                <a:gd name="T19" fmla="*/ 56 h 201"/>
                <a:gd name="T20" fmla="*/ 54 w 167"/>
                <a:gd name="T21" fmla="*/ 0 h 201"/>
                <a:gd name="T22" fmla="*/ 57 w 167"/>
                <a:gd name="T23" fmla="*/ 56 h 201"/>
                <a:gd name="T24" fmla="*/ 36 w 167"/>
                <a:gd name="T25" fmla="*/ 287 h 201"/>
                <a:gd name="T26" fmla="*/ 4 w 167"/>
                <a:gd name="T27" fmla="*/ 496 h 201"/>
                <a:gd name="T28" fmla="*/ 0 w 167"/>
                <a:gd name="T29" fmla="*/ 460 h 201"/>
                <a:gd name="T30" fmla="*/ 0 w 167"/>
                <a:gd name="T31" fmla="*/ 460 h 20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7"/>
                <a:gd name="T49" fmla="*/ 0 h 201"/>
                <a:gd name="T50" fmla="*/ 167 w 167"/>
                <a:gd name="T51" fmla="*/ 201 h 20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7" h="201">
                  <a:moveTo>
                    <a:pt x="0" y="187"/>
                  </a:moveTo>
                  <a:lnTo>
                    <a:pt x="0" y="187"/>
                  </a:lnTo>
                  <a:lnTo>
                    <a:pt x="0" y="133"/>
                  </a:lnTo>
                  <a:lnTo>
                    <a:pt x="13" y="118"/>
                  </a:lnTo>
                  <a:lnTo>
                    <a:pt x="64" y="101"/>
                  </a:lnTo>
                  <a:lnTo>
                    <a:pt x="113" y="57"/>
                  </a:lnTo>
                  <a:lnTo>
                    <a:pt x="49" y="43"/>
                  </a:lnTo>
                  <a:lnTo>
                    <a:pt x="29" y="16"/>
                  </a:lnTo>
                  <a:lnTo>
                    <a:pt x="36" y="7"/>
                  </a:lnTo>
                  <a:lnTo>
                    <a:pt x="62" y="23"/>
                  </a:lnTo>
                  <a:lnTo>
                    <a:pt x="158" y="0"/>
                  </a:lnTo>
                  <a:lnTo>
                    <a:pt x="166" y="23"/>
                  </a:lnTo>
                  <a:lnTo>
                    <a:pt x="107" y="116"/>
                  </a:lnTo>
                  <a:lnTo>
                    <a:pt x="7" y="200"/>
                  </a:lnTo>
                  <a:lnTo>
                    <a:pt x="0" y="18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9" name="Freeform 885"/>
            <p:cNvSpPr>
              <a:spLocks/>
            </p:cNvSpPr>
            <p:nvPr/>
          </p:nvSpPr>
          <p:spPr bwMode="auto">
            <a:xfrm>
              <a:off x="2996" y="2976"/>
              <a:ext cx="116" cy="118"/>
            </a:xfrm>
            <a:custGeom>
              <a:avLst/>
              <a:gdLst>
                <a:gd name="T0" fmla="*/ 0 w 129"/>
                <a:gd name="T1" fmla="*/ 84 h 107"/>
                <a:gd name="T2" fmla="*/ 0 w 129"/>
                <a:gd name="T3" fmla="*/ 84 h 107"/>
                <a:gd name="T4" fmla="*/ 0 w 129"/>
                <a:gd name="T5" fmla="*/ 84 h 107"/>
                <a:gd name="T6" fmla="*/ 10 w 129"/>
                <a:gd name="T7" fmla="*/ 84 h 107"/>
                <a:gd name="T8" fmla="*/ 20 w 129"/>
                <a:gd name="T9" fmla="*/ 34 h 107"/>
                <a:gd name="T10" fmla="*/ 20 w 129"/>
                <a:gd name="T11" fmla="*/ 15 h 107"/>
                <a:gd name="T12" fmla="*/ 29 w 129"/>
                <a:gd name="T13" fmla="*/ 0 h 107"/>
                <a:gd name="T14" fmla="*/ 44 w 129"/>
                <a:gd name="T15" fmla="*/ 25 h 107"/>
                <a:gd name="T16" fmla="*/ 44 w 129"/>
                <a:gd name="T17" fmla="*/ 69 h 107"/>
                <a:gd name="T18" fmla="*/ 44 w 129"/>
                <a:gd name="T19" fmla="*/ 173 h 107"/>
                <a:gd name="T20" fmla="*/ 36 w 129"/>
                <a:gd name="T21" fmla="*/ 283 h 107"/>
                <a:gd name="T22" fmla="*/ 23 w 129"/>
                <a:gd name="T23" fmla="*/ 259 h 107"/>
                <a:gd name="T24" fmla="*/ 15 w 129"/>
                <a:gd name="T25" fmla="*/ 234 h 107"/>
                <a:gd name="T26" fmla="*/ 0 w 129"/>
                <a:gd name="T27" fmla="*/ 84 h 107"/>
                <a:gd name="T28" fmla="*/ 0 w 129"/>
                <a:gd name="T29" fmla="*/ 84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9"/>
                <a:gd name="T46" fmla="*/ 0 h 107"/>
                <a:gd name="T47" fmla="*/ 129 w 129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9" h="107">
                  <a:moveTo>
                    <a:pt x="0" y="32"/>
                  </a:moveTo>
                  <a:lnTo>
                    <a:pt x="0" y="32"/>
                  </a:lnTo>
                  <a:lnTo>
                    <a:pt x="29" y="32"/>
                  </a:lnTo>
                  <a:lnTo>
                    <a:pt x="57" y="13"/>
                  </a:lnTo>
                  <a:lnTo>
                    <a:pt x="59" y="5"/>
                  </a:lnTo>
                  <a:lnTo>
                    <a:pt x="84" y="0"/>
                  </a:lnTo>
                  <a:lnTo>
                    <a:pt x="124" y="10"/>
                  </a:lnTo>
                  <a:lnTo>
                    <a:pt x="128" y="26"/>
                  </a:lnTo>
                  <a:lnTo>
                    <a:pt x="126" y="65"/>
                  </a:lnTo>
                  <a:lnTo>
                    <a:pt x="104" y="106"/>
                  </a:lnTo>
                  <a:lnTo>
                    <a:pt x="67" y="98"/>
                  </a:lnTo>
                  <a:lnTo>
                    <a:pt x="45" y="88"/>
                  </a:lnTo>
                  <a:lnTo>
                    <a:pt x="0" y="3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0" name="Freeform 886"/>
            <p:cNvSpPr>
              <a:spLocks/>
            </p:cNvSpPr>
            <p:nvPr/>
          </p:nvSpPr>
          <p:spPr bwMode="auto">
            <a:xfrm>
              <a:off x="2797" y="2996"/>
              <a:ext cx="202" cy="206"/>
            </a:xfrm>
            <a:custGeom>
              <a:avLst/>
              <a:gdLst>
                <a:gd name="T0" fmla="*/ 0 w 224"/>
                <a:gd name="T1" fmla="*/ 16 h 189"/>
                <a:gd name="T2" fmla="*/ 0 w 224"/>
                <a:gd name="T3" fmla="*/ 16 h 189"/>
                <a:gd name="T4" fmla="*/ 10 w 224"/>
                <a:gd name="T5" fmla="*/ 0 h 189"/>
                <a:gd name="T6" fmla="*/ 57 w 224"/>
                <a:gd name="T7" fmla="*/ 44 h 189"/>
                <a:gd name="T8" fmla="*/ 69 w 224"/>
                <a:gd name="T9" fmla="*/ 21 h 189"/>
                <a:gd name="T10" fmla="*/ 78 w 224"/>
                <a:gd name="T11" fmla="*/ 32 h 189"/>
                <a:gd name="T12" fmla="*/ 78 w 224"/>
                <a:gd name="T13" fmla="*/ 32 h 189"/>
                <a:gd name="T14" fmla="*/ 70 w 224"/>
                <a:gd name="T15" fmla="*/ 63 h 189"/>
                <a:gd name="T16" fmla="*/ 67 w 224"/>
                <a:gd name="T17" fmla="*/ 44 h 189"/>
                <a:gd name="T18" fmla="*/ 54 w 224"/>
                <a:gd name="T19" fmla="*/ 53 h 189"/>
                <a:gd name="T20" fmla="*/ 54 w 224"/>
                <a:gd name="T21" fmla="*/ 182 h 189"/>
                <a:gd name="T22" fmla="*/ 49 w 224"/>
                <a:gd name="T23" fmla="*/ 184 h 189"/>
                <a:gd name="T24" fmla="*/ 49 w 224"/>
                <a:gd name="T25" fmla="*/ 281 h 189"/>
                <a:gd name="T26" fmla="*/ 49 w 224"/>
                <a:gd name="T27" fmla="*/ 422 h 189"/>
                <a:gd name="T28" fmla="*/ 44 w 224"/>
                <a:gd name="T29" fmla="*/ 445 h 189"/>
                <a:gd name="T30" fmla="*/ 36 w 224"/>
                <a:gd name="T31" fmla="*/ 445 h 189"/>
                <a:gd name="T32" fmla="*/ 32 w 224"/>
                <a:gd name="T33" fmla="*/ 413 h 189"/>
                <a:gd name="T34" fmla="*/ 29 w 224"/>
                <a:gd name="T35" fmla="*/ 427 h 189"/>
                <a:gd name="T36" fmla="*/ 21 w 224"/>
                <a:gd name="T37" fmla="*/ 378 h 189"/>
                <a:gd name="T38" fmla="*/ 17 w 224"/>
                <a:gd name="T39" fmla="*/ 225 h 189"/>
                <a:gd name="T40" fmla="*/ 17 w 224"/>
                <a:gd name="T41" fmla="*/ 206 h 189"/>
                <a:gd name="T42" fmla="*/ 0 w 224"/>
                <a:gd name="T43" fmla="*/ 16 h 189"/>
                <a:gd name="T44" fmla="*/ 0 w 224"/>
                <a:gd name="T45" fmla="*/ 16 h 18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4"/>
                <a:gd name="T70" fmla="*/ 0 h 189"/>
                <a:gd name="T71" fmla="*/ 224 w 224"/>
                <a:gd name="T72" fmla="*/ 189 h 18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4" h="189">
                  <a:moveTo>
                    <a:pt x="0" y="6"/>
                  </a:moveTo>
                  <a:lnTo>
                    <a:pt x="0" y="6"/>
                  </a:lnTo>
                  <a:lnTo>
                    <a:pt x="27" y="0"/>
                  </a:lnTo>
                  <a:lnTo>
                    <a:pt x="160" y="18"/>
                  </a:lnTo>
                  <a:lnTo>
                    <a:pt x="192" y="9"/>
                  </a:lnTo>
                  <a:lnTo>
                    <a:pt x="223" y="14"/>
                  </a:lnTo>
                  <a:lnTo>
                    <a:pt x="196" y="27"/>
                  </a:lnTo>
                  <a:lnTo>
                    <a:pt x="186" y="18"/>
                  </a:lnTo>
                  <a:lnTo>
                    <a:pt x="153" y="23"/>
                  </a:lnTo>
                  <a:lnTo>
                    <a:pt x="153" y="76"/>
                  </a:lnTo>
                  <a:lnTo>
                    <a:pt x="137" y="77"/>
                  </a:lnTo>
                  <a:lnTo>
                    <a:pt x="137" y="118"/>
                  </a:lnTo>
                  <a:lnTo>
                    <a:pt x="137" y="178"/>
                  </a:lnTo>
                  <a:lnTo>
                    <a:pt x="123" y="188"/>
                  </a:lnTo>
                  <a:lnTo>
                    <a:pt x="101" y="188"/>
                  </a:lnTo>
                  <a:lnTo>
                    <a:pt x="90" y="175"/>
                  </a:lnTo>
                  <a:lnTo>
                    <a:pt x="80" y="181"/>
                  </a:lnTo>
                  <a:lnTo>
                    <a:pt x="58" y="160"/>
                  </a:lnTo>
                  <a:lnTo>
                    <a:pt x="47" y="95"/>
                  </a:lnTo>
                  <a:lnTo>
                    <a:pt x="47" y="87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1" name="Freeform 887"/>
            <p:cNvSpPr>
              <a:spLocks/>
            </p:cNvSpPr>
            <p:nvPr/>
          </p:nvSpPr>
          <p:spPr bwMode="auto">
            <a:xfrm>
              <a:off x="2376" y="2270"/>
              <a:ext cx="125" cy="112"/>
            </a:xfrm>
            <a:custGeom>
              <a:avLst/>
              <a:gdLst>
                <a:gd name="T0" fmla="*/ 0 w 139"/>
                <a:gd name="T1" fmla="*/ 239 h 103"/>
                <a:gd name="T2" fmla="*/ 0 w 139"/>
                <a:gd name="T3" fmla="*/ 239 h 103"/>
                <a:gd name="T4" fmla="*/ 22 w 139"/>
                <a:gd name="T5" fmla="*/ 0 h 103"/>
                <a:gd name="T6" fmla="*/ 48 w 139"/>
                <a:gd name="T7" fmla="*/ 1 h 103"/>
                <a:gd name="T8" fmla="*/ 49 w 139"/>
                <a:gd name="T9" fmla="*/ 17 h 103"/>
                <a:gd name="T10" fmla="*/ 48 w 139"/>
                <a:gd name="T11" fmla="*/ 59 h 103"/>
                <a:gd name="T12" fmla="*/ 29 w 139"/>
                <a:gd name="T13" fmla="*/ 58 h 103"/>
                <a:gd name="T14" fmla="*/ 29 w 139"/>
                <a:gd name="T15" fmla="*/ 150 h 103"/>
                <a:gd name="T16" fmla="*/ 22 w 139"/>
                <a:gd name="T17" fmla="*/ 165 h 103"/>
                <a:gd name="T18" fmla="*/ 22 w 139"/>
                <a:gd name="T19" fmla="*/ 222 h 103"/>
                <a:gd name="T20" fmla="*/ 0 w 139"/>
                <a:gd name="T21" fmla="*/ 239 h 103"/>
                <a:gd name="T22" fmla="*/ 0 w 139"/>
                <a:gd name="T23" fmla="*/ 239 h 1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9"/>
                <a:gd name="T37" fmla="*/ 0 h 103"/>
                <a:gd name="T38" fmla="*/ 139 w 139"/>
                <a:gd name="T39" fmla="*/ 103 h 10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9" h="103">
                  <a:moveTo>
                    <a:pt x="0" y="102"/>
                  </a:moveTo>
                  <a:lnTo>
                    <a:pt x="0" y="102"/>
                  </a:lnTo>
                  <a:lnTo>
                    <a:pt x="65" y="0"/>
                  </a:lnTo>
                  <a:lnTo>
                    <a:pt x="137" y="1"/>
                  </a:lnTo>
                  <a:lnTo>
                    <a:pt x="138" y="7"/>
                  </a:lnTo>
                  <a:lnTo>
                    <a:pt x="137" y="26"/>
                  </a:lnTo>
                  <a:lnTo>
                    <a:pt x="83" y="25"/>
                  </a:lnTo>
                  <a:lnTo>
                    <a:pt x="82" y="65"/>
                  </a:lnTo>
                  <a:lnTo>
                    <a:pt x="64" y="72"/>
                  </a:lnTo>
                  <a:lnTo>
                    <a:pt x="65" y="96"/>
                  </a:lnTo>
                  <a:lnTo>
                    <a:pt x="0" y="10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2" name="Freeform 888"/>
            <p:cNvSpPr>
              <a:spLocks/>
            </p:cNvSpPr>
            <p:nvPr/>
          </p:nvSpPr>
          <p:spPr bwMode="auto">
            <a:xfrm>
              <a:off x="2951" y="2348"/>
              <a:ext cx="246" cy="319"/>
            </a:xfrm>
            <a:custGeom>
              <a:avLst/>
              <a:gdLst>
                <a:gd name="T0" fmla="*/ 0 w 274"/>
                <a:gd name="T1" fmla="*/ 383 h 291"/>
                <a:gd name="T2" fmla="*/ 0 w 274"/>
                <a:gd name="T3" fmla="*/ 383 h 291"/>
                <a:gd name="T4" fmla="*/ 4 w 274"/>
                <a:gd name="T5" fmla="*/ 455 h 291"/>
                <a:gd name="T6" fmla="*/ 9 w 274"/>
                <a:gd name="T7" fmla="*/ 534 h 291"/>
                <a:gd name="T8" fmla="*/ 18 w 274"/>
                <a:gd name="T9" fmla="*/ 565 h 291"/>
                <a:gd name="T10" fmla="*/ 31 w 274"/>
                <a:gd name="T11" fmla="*/ 672 h 291"/>
                <a:gd name="T12" fmla="*/ 50 w 274"/>
                <a:gd name="T13" fmla="*/ 727 h 291"/>
                <a:gd name="T14" fmla="*/ 67 w 274"/>
                <a:gd name="T15" fmla="*/ 710 h 291"/>
                <a:gd name="T16" fmla="*/ 77 w 274"/>
                <a:gd name="T17" fmla="*/ 692 h 291"/>
                <a:gd name="T18" fmla="*/ 72 w 274"/>
                <a:gd name="T19" fmla="*/ 614 h 291"/>
                <a:gd name="T20" fmla="*/ 61 w 274"/>
                <a:gd name="T21" fmla="*/ 572 h 291"/>
                <a:gd name="T22" fmla="*/ 67 w 274"/>
                <a:gd name="T23" fmla="*/ 539 h 291"/>
                <a:gd name="T24" fmla="*/ 68 w 274"/>
                <a:gd name="T25" fmla="*/ 476 h 291"/>
                <a:gd name="T26" fmla="*/ 80 w 274"/>
                <a:gd name="T27" fmla="*/ 383 h 291"/>
                <a:gd name="T28" fmla="*/ 84 w 274"/>
                <a:gd name="T29" fmla="*/ 230 h 291"/>
                <a:gd name="T30" fmla="*/ 93 w 274"/>
                <a:gd name="T31" fmla="*/ 192 h 291"/>
                <a:gd name="T32" fmla="*/ 86 w 274"/>
                <a:gd name="T33" fmla="*/ 160 h 291"/>
                <a:gd name="T34" fmla="*/ 83 w 274"/>
                <a:gd name="T35" fmla="*/ 38 h 291"/>
                <a:gd name="T36" fmla="*/ 75 w 274"/>
                <a:gd name="T37" fmla="*/ 0 h 291"/>
                <a:gd name="T38" fmla="*/ 67 w 274"/>
                <a:gd name="T39" fmla="*/ 47 h 291"/>
                <a:gd name="T40" fmla="*/ 17 w 274"/>
                <a:gd name="T41" fmla="*/ 38 h 291"/>
                <a:gd name="T42" fmla="*/ 17 w 274"/>
                <a:gd name="T43" fmla="*/ 113 h 291"/>
                <a:gd name="T44" fmla="*/ 12 w 274"/>
                <a:gd name="T45" fmla="*/ 114 h 291"/>
                <a:gd name="T46" fmla="*/ 12 w 274"/>
                <a:gd name="T47" fmla="*/ 136 h 291"/>
                <a:gd name="T48" fmla="*/ 12 w 274"/>
                <a:gd name="T49" fmla="*/ 276 h 291"/>
                <a:gd name="T50" fmla="*/ 5 w 274"/>
                <a:gd name="T51" fmla="*/ 284 h 291"/>
                <a:gd name="T52" fmla="*/ 0 w 274"/>
                <a:gd name="T53" fmla="*/ 383 h 291"/>
                <a:gd name="T54" fmla="*/ 0 w 274"/>
                <a:gd name="T55" fmla="*/ 383 h 2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4"/>
                <a:gd name="T85" fmla="*/ 0 h 291"/>
                <a:gd name="T86" fmla="*/ 274 w 274"/>
                <a:gd name="T87" fmla="*/ 291 h 2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4" h="291">
                  <a:moveTo>
                    <a:pt x="0" y="153"/>
                  </a:moveTo>
                  <a:lnTo>
                    <a:pt x="0" y="153"/>
                  </a:lnTo>
                  <a:lnTo>
                    <a:pt x="12" y="182"/>
                  </a:lnTo>
                  <a:lnTo>
                    <a:pt x="25" y="213"/>
                  </a:lnTo>
                  <a:lnTo>
                    <a:pt x="53" y="225"/>
                  </a:lnTo>
                  <a:lnTo>
                    <a:pt x="92" y="268"/>
                  </a:lnTo>
                  <a:lnTo>
                    <a:pt x="147" y="290"/>
                  </a:lnTo>
                  <a:lnTo>
                    <a:pt x="199" y="284"/>
                  </a:lnTo>
                  <a:lnTo>
                    <a:pt x="228" y="276"/>
                  </a:lnTo>
                  <a:lnTo>
                    <a:pt x="210" y="245"/>
                  </a:lnTo>
                  <a:lnTo>
                    <a:pt x="181" y="228"/>
                  </a:lnTo>
                  <a:lnTo>
                    <a:pt x="201" y="215"/>
                  </a:lnTo>
                  <a:lnTo>
                    <a:pt x="203" y="190"/>
                  </a:lnTo>
                  <a:lnTo>
                    <a:pt x="234" y="153"/>
                  </a:lnTo>
                  <a:lnTo>
                    <a:pt x="248" y="91"/>
                  </a:lnTo>
                  <a:lnTo>
                    <a:pt x="273" y="76"/>
                  </a:lnTo>
                  <a:lnTo>
                    <a:pt x="253" y="63"/>
                  </a:lnTo>
                  <a:lnTo>
                    <a:pt x="246" y="15"/>
                  </a:lnTo>
                  <a:lnTo>
                    <a:pt x="223" y="0"/>
                  </a:lnTo>
                  <a:lnTo>
                    <a:pt x="199" y="19"/>
                  </a:lnTo>
                  <a:lnTo>
                    <a:pt x="50" y="15"/>
                  </a:lnTo>
                  <a:lnTo>
                    <a:pt x="50" y="45"/>
                  </a:lnTo>
                  <a:lnTo>
                    <a:pt x="35" y="46"/>
                  </a:lnTo>
                  <a:lnTo>
                    <a:pt x="35" y="54"/>
                  </a:lnTo>
                  <a:lnTo>
                    <a:pt x="35" y="110"/>
                  </a:lnTo>
                  <a:lnTo>
                    <a:pt x="17" y="113"/>
                  </a:lnTo>
                  <a:lnTo>
                    <a:pt x="0" y="1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3" name="Freeform 889"/>
            <p:cNvSpPr>
              <a:spLocks/>
            </p:cNvSpPr>
            <p:nvPr/>
          </p:nvSpPr>
          <p:spPr bwMode="auto">
            <a:xfrm>
              <a:off x="3083" y="3143"/>
              <a:ext cx="18" cy="28"/>
            </a:xfrm>
            <a:custGeom>
              <a:avLst/>
              <a:gdLst>
                <a:gd name="T0" fmla="*/ 0 w 20"/>
                <a:gd name="T1" fmla="*/ 43 h 25"/>
                <a:gd name="T2" fmla="*/ 0 w 20"/>
                <a:gd name="T3" fmla="*/ 43 h 25"/>
                <a:gd name="T4" fmla="*/ 5 w 20"/>
                <a:gd name="T5" fmla="*/ 75 h 25"/>
                <a:gd name="T6" fmla="*/ 6 w 20"/>
                <a:gd name="T7" fmla="*/ 48 h 25"/>
                <a:gd name="T8" fmla="*/ 5 w 20"/>
                <a:gd name="T9" fmla="*/ 0 h 25"/>
                <a:gd name="T10" fmla="*/ 0 w 20"/>
                <a:gd name="T11" fmla="*/ 43 h 25"/>
                <a:gd name="T12" fmla="*/ 0 w 20"/>
                <a:gd name="T13" fmla="*/ 4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5"/>
                <a:gd name="T23" fmla="*/ 20 w 2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5">
                  <a:moveTo>
                    <a:pt x="0" y="13"/>
                  </a:moveTo>
                  <a:lnTo>
                    <a:pt x="0" y="13"/>
                  </a:lnTo>
                  <a:lnTo>
                    <a:pt x="10" y="24"/>
                  </a:lnTo>
                  <a:lnTo>
                    <a:pt x="19" y="15"/>
                  </a:lnTo>
                  <a:lnTo>
                    <a:pt x="16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4" name="Freeform 890"/>
            <p:cNvSpPr>
              <a:spLocks/>
            </p:cNvSpPr>
            <p:nvPr/>
          </p:nvSpPr>
          <p:spPr bwMode="auto">
            <a:xfrm>
              <a:off x="3064" y="2740"/>
              <a:ext cx="161" cy="170"/>
            </a:xfrm>
            <a:custGeom>
              <a:avLst/>
              <a:gdLst>
                <a:gd name="T0" fmla="*/ 0 w 179"/>
                <a:gd name="T1" fmla="*/ 109 h 157"/>
                <a:gd name="T2" fmla="*/ 0 w 179"/>
                <a:gd name="T3" fmla="*/ 109 h 157"/>
                <a:gd name="T4" fmla="*/ 1 w 179"/>
                <a:gd name="T5" fmla="*/ 172 h 157"/>
                <a:gd name="T6" fmla="*/ 8 w 179"/>
                <a:gd name="T7" fmla="*/ 246 h 157"/>
                <a:gd name="T8" fmla="*/ 18 w 179"/>
                <a:gd name="T9" fmla="*/ 272 h 157"/>
                <a:gd name="T10" fmla="*/ 24 w 179"/>
                <a:gd name="T11" fmla="*/ 277 h 157"/>
                <a:gd name="T12" fmla="*/ 31 w 179"/>
                <a:gd name="T13" fmla="*/ 345 h 157"/>
                <a:gd name="T14" fmla="*/ 54 w 179"/>
                <a:gd name="T15" fmla="*/ 338 h 157"/>
                <a:gd name="T16" fmla="*/ 61 w 179"/>
                <a:gd name="T17" fmla="*/ 311 h 157"/>
                <a:gd name="T18" fmla="*/ 54 w 179"/>
                <a:gd name="T19" fmla="*/ 169 h 157"/>
                <a:gd name="T20" fmla="*/ 55 w 179"/>
                <a:gd name="T21" fmla="*/ 118 h 157"/>
                <a:gd name="T22" fmla="*/ 26 w 179"/>
                <a:gd name="T23" fmla="*/ 0 h 157"/>
                <a:gd name="T24" fmla="*/ 18 w 179"/>
                <a:gd name="T25" fmla="*/ 56 h 157"/>
                <a:gd name="T26" fmla="*/ 14 w 179"/>
                <a:gd name="T27" fmla="*/ 40 h 157"/>
                <a:gd name="T28" fmla="*/ 12 w 179"/>
                <a:gd name="T29" fmla="*/ 52 h 157"/>
                <a:gd name="T30" fmla="*/ 12 w 179"/>
                <a:gd name="T31" fmla="*/ 0 h 157"/>
                <a:gd name="T32" fmla="*/ 4 w 179"/>
                <a:gd name="T33" fmla="*/ 0 h 157"/>
                <a:gd name="T34" fmla="*/ 5 w 179"/>
                <a:gd name="T35" fmla="*/ 43 h 157"/>
                <a:gd name="T36" fmla="*/ 6 w 179"/>
                <a:gd name="T37" fmla="*/ 71 h 157"/>
                <a:gd name="T38" fmla="*/ 0 w 179"/>
                <a:gd name="T39" fmla="*/ 109 h 157"/>
                <a:gd name="T40" fmla="*/ 0 w 179"/>
                <a:gd name="T41" fmla="*/ 109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9"/>
                <a:gd name="T64" fmla="*/ 0 h 157"/>
                <a:gd name="T65" fmla="*/ 179 w 179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9" h="157">
                  <a:moveTo>
                    <a:pt x="0" y="49"/>
                  </a:moveTo>
                  <a:lnTo>
                    <a:pt x="0" y="49"/>
                  </a:lnTo>
                  <a:lnTo>
                    <a:pt x="1" y="78"/>
                  </a:lnTo>
                  <a:lnTo>
                    <a:pt x="23" y="110"/>
                  </a:lnTo>
                  <a:lnTo>
                    <a:pt x="53" y="123"/>
                  </a:lnTo>
                  <a:lnTo>
                    <a:pt x="70" y="126"/>
                  </a:lnTo>
                  <a:lnTo>
                    <a:pt x="88" y="156"/>
                  </a:lnTo>
                  <a:lnTo>
                    <a:pt x="153" y="152"/>
                  </a:lnTo>
                  <a:lnTo>
                    <a:pt x="178" y="139"/>
                  </a:lnTo>
                  <a:lnTo>
                    <a:pt x="153" y="77"/>
                  </a:lnTo>
                  <a:lnTo>
                    <a:pt x="160" y="53"/>
                  </a:lnTo>
                  <a:lnTo>
                    <a:pt x="75" y="0"/>
                  </a:lnTo>
                  <a:lnTo>
                    <a:pt x="52" y="26"/>
                  </a:lnTo>
                  <a:lnTo>
                    <a:pt x="42" y="18"/>
                  </a:lnTo>
                  <a:lnTo>
                    <a:pt x="35" y="24"/>
                  </a:lnTo>
                  <a:lnTo>
                    <a:pt x="35" y="0"/>
                  </a:lnTo>
                  <a:lnTo>
                    <a:pt x="13" y="0"/>
                  </a:lnTo>
                  <a:lnTo>
                    <a:pt x="17" y="19"/>
                  </a:lnTo>
                  <a:lnTo>
                    <a:pt x="18" y="32"/>
                  </a:lnTo>
                  <a:lnTo>
                    <a:pt x="0" y="49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5" name="Freeform 891"/>
            <p:cNvSpPr>
              <a:spLocks/>
            </p:cNvSpPr>
            <p:nvPr/>
          </p:nvSpPr>
          <p:spPr bwMode="auto">
            <a:xfrm>
              <a:off x="2624" y="2544"/>
              <a:ext cx="33" cy="83"/>
            </a:xfrm>
            <a:custGeom>
              <a:avLst/>
              <a:gdLst>
                <a:gd name="T0" fmla="*/ 0 w 37"/>
                <a:gd name="T1" fmla="*/ 0 h 76"/>
                <a:gd name="T2" fmla="*/ 0 w 37"/>
                <a:gd name="T3" fmla="*/ 0 h 76"/>
                <a:gd name="T4" fmla="*/ 5 w 37"/>
                <a:gd name="T5" fmla="*/ 3 h 76"/>
                <a:gd name="T6" fmla="*/ 12 w 37"/>
                <a:gd name="T7" fmla="*/ 173 h 76"/>
                <a:gd name="T8" fmla="*/ 7 w 37"/>
                <a:gd name="T9" fmla="*/ 182 h 76"/>
                <a:gd name="T10" fmla="*/ 0 w 37"/>
                <a:gd name="T11" fmla="*/ 0 h 76"/>
                <a:gd name="T12" fmla="*/ 0 w 37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76"/>
                <a:gd name="T23" fmla="*/ 37 w 37"/>
                <a:gd name="T24" fmla="*/ 76 h 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76">
                  <a:moveTo>
                    <a:pt x="0" y="0"/>
                  </a:moveTo>
                  <a:lnTo>
                    <a:pt x="0" y="0"/>
                  </a:lnTo>
                  <a:lnTo>
                    <a:pt x="18" y="3"/>
                  </a:lnTo>
                  <a:lnTo>
                    <a:pt x="36" y="72"/>
                  </a:lnTo>
                  <a:lnTo>
                    <a:pt x="22" y="7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6" name="Freeform 892"/>
            <p:cNvSpPr>
              <a:spLocks/>
            </p:cNvSpPr>
            <p:nvPr/>
          </p:nvSpPr>
          <p:spPr bwMode="auto">
            <a:xfrm>
              <a:off x="2988" y="2201"/>
              <a:ext cx="166" cy="170"/>
            </a:xfrm>
            <a:custGeom>
              <a:avLst/>
              <a:gdLst>
                <a:gd name="T0" fmla="*/ 0 w 186"/>
                <a:gd name="T1" fmla="*/ 58 h 156"/>
                <a:gd name="T2" fmla="*/ 0 w 186"/>
                <a:gd name="T3" fmla="*/ 58 h 156"/>
                <a:gd name="T4" fmla="*/ 4 w 186"/>
                <a:gd name="T5" fmla="*/ 359 h 156"/>
                <a:gd name="T6" fmla="*/ 50 w 186"/>
                <a:gd name="T7" fmla="*/ 366 h 156"/>
                <a:gd name="T8" fmla="*/ 58 w 186"/>
                <a:gd name="T9" fmla="*/ 318 h 156"/>
                <a:gd name="T10" fmla="*/ 59 w 186"/>
                <a:gd name="T11" fmla="*/ 288 h 156"/>
                <a:gd name="T12" fmla="*/ 41 w 186"/>
                <a:gd name="T13" fmla="*/ 75 h 156"/>
                <a:gd name="T14" fmla="*/ 50 w 186"/>
                <a:gd name="T15" fmla="*/ 147 h 156"/>
                <a:gd name="T16" fmla="*/ 55 w 186"/>
                <a:gd name="T17" fmla="*/ 85 h 156"/>
                <a:gd name="T18" fmla="*/ 50 w 186"/>
                <a:gd name="T19" fmla="*/ 5 h 156"/>
                <a:gd name="T20" fmla="*/ 39 w 186"/>
                <a:gd name="T21" fmla="*/ 23 h 156"/>
                <a:gd name="T22" fmla="*/ 39 w 186"/>
                <a:gd name="T23" fmla="*/ 1 h 156"/>
                <a:gd name="T24" fmla="*/ 33 w 186"/>
                <a:gd name="T25" fmla="*/ 1 h 156"/>
                <a:gd name="T26" fmla="*/ 23 w 186"/>
                <a:gd name="T27" fmla="*/ 29 h 156"/>
                <a:gd name="T28" fmla="*/ 4 w 186"/>
                <a:gd name="T29" fmla="*/ 0 h 156"/>
                <a:gd name="T30" fmla="*/ 0 w 186"/>
                <a:gd name="T31" fmla="*/ 58 h 156"/>
                <a:gd name="T32" fmla="*/ 0 w 186"/>
                <a:gd name="T33" fmla="*/ 58 h 1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6"/>
                <a:gd name="T52" fmla="*/ 0 h 156"/>
                <a:gd name="T53" fmla="*/ 186 w 186"/>
                <a:gd name="T54" fmla="*/ 156 h 1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6" h="156">
                  <a:moveTo>
                    <a:pt x="0" y="25"/>
                  </a:moveTo>
                  <a:lnTo>
                    <a:pt x="0" y="25"/>
                  </a:lnTo>
                  <a:lnTo>
                    <a:pt x="7" y="151"/>
                  </a:lnTo>
                  <a:lnTo>
                    <a:pt x="157" y="155"/>
                  </a:lnTo>
                  <a:lnTo>
                    <a:pt x="182" y="135"/>
                  </a:lnTo>
                  <a:lnTo>
                    <a:pt x="185" y="122"/>
                  </a:lnTo>
                  <a:lnTo>
                    <a:pt x="129" y="32"/>
                  </a:lnTo>
                  <a:lnTo>
                    <a:pt x="157" y="62"/>
                  </a:lnTo>
                  <a:lnTo>
                    <a:pt x="171" y="36"/>
                  </a:lnTo>
                  <a:lnTo>
                    <a:pt x="157" y="5"/>
                  </a:lnTo>
                  <a:lnTo>
                    <a:pt x="121" y="10"/>
                  </a:lnTo>
                  <a:lnTo>
                    <a:pt x="121" y="1"/>
                  </a:lnTo>
                  <a:lnTo>
                    <a:pt x="103" y="1"/>
                  </a:lnTo>
                  <a:lnTo>
                    <a:pt x="72" y="13"/>
                  </a:lnTo>
                  <a:lnTo>
                    <a:pt x="7" y="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7" name="Freeform 893"/>
            <p:cNvSpPr>
              <a:spLocks/>
            </p:cNvSpPr>
            <p:nvPr/>
          </p:nvSpPr>
          <p:spPr bwMode="auto">
            <a:xfrm>
              <a:off x="2550" y="2482"/>
              <a:ext cx="113" cy="89"/>
            </a:xfrm>
            <a:custGeom>
              <a:avLst/>
              <a:gdLst>
                <a:gd name="T0" fmla="*/ 0 w 126"/>
                <a:gd name="T1" fmla="*/ 156 h 82"/>
                <a:gd name="T2" fmla="*/ 0 w 126"/>
                <a:gd name="T3" fmla="*/ 156 h 82"/>
                <a:gd name="T4" fmla="*/ 4 w 126"/>
                <a:gd name="T5" fmla="*/ 179 h 82"/>
                <a:gd name="T6" fmla="*/ 14 w 126"/>
                <a:gd name="T7" fmla="*/ 183 h 82"/>
                <a:gd name="T8" fmla="*/ 13 w 126"/>
                <a:gd name="T9" fmla="*/ 137 h 82"/>
                <a:gd name="T10" fmla="*/ 28 w 126"/>
                <a:gd name="T11" fmla="*/ 129 h 82"/>
                <a:gd name="T12" fmla="*/ 35 w 126"/>
                <a:gd name="T13" fmla="*/ 137 h 82"/>
                <a:gd name="T14" fmla="*/ 42 w 126"/>
                <a:gd name="T15" fmla="*/ 100 h 82"/>
                <a:gd name="T16" fmla="*/ 31 w 126"/>
                <a:gd name="T17" fmla="*/ 30 h 82"/>
                <a:gd name="T18" fmla="*/ 30 w 126"/>
                <a:gd name="T19" fmla="*/ 0 h 82"/>
                <a:gd name="T20" fmla="*/ 6 w 126"/>
                <a:gd name="T21" fmla="*/ 60 h 82"/>
                <a:gd name="T22" fmla="*/ 0 w 126"/>
                <a:gd name="T23" fmla="*/ 156 h 82"/>
                <a:gd name="T24" fmla="*/ 0 w 126"/>
                <a:gd name="T25" fmla="*/ 156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"/>
                <a:gd name="T40" fmla="*/ 0 h 82"/>
                <a:gd name="T41" fmla="*/ 126 w 126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" h="82">
                  <a:moveTo>
                    <a:pt x="0" y="69"/>
                  </a:moveTo>
                  <a:lnTo>
                    <a:pt x="0" y="69"/>
                  </a:lnTo>
                  <a:lnTo>
                    <a:pt x="7" y="79"/>
                  </a:lnTo>
                  <a:lnTo>
                    <a:pt x="41" y="81"/>
                  </a:lnTo>
                  <a:lnTo>
                    <a:pt x="37" y="60"/>
                  </a:lnTo>
                  <a:lnTo>
                    <a:pt x="82" y="57"/>
                  </a:lnTo>
                  <a:lnTo>
                    <a:pt x="101" y="60"/>
                  </a:lnTo>
                  <a:lnTo>
                    <a:pt x="125" y="44"/>
                  </a:lnTo>
                  <a:lnTo>
                    <a:pt x="92" y="14"/>
                  </a:lnTo>
                  <a:lnTo>
                    <a:pt x="89" y="0"/>
                  </a:lnTo>
                  <a:lnTo>
                    <a:pt x="19" y="27"/>
                  </a:lnTo>
                  <a:lnTo>
                    <a:pt x="0" y="6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8" name="Freeform 894"/>
            <p:cNvSpPr>
              <a:spLocks/>
            </p:cNvSpPr>
            <p:nvPr/>
          </p:nvSpPr>
          <p:spPr bwMode="auto">
            <a:xfrm>
              <a:off x="2951" y="2854"/>
              <a:ext cx="175" cy="156"/>
            </a:xfrm>
            <a:custGeom>
              <a:avLst/>
              <a:gdLst>
                <a:gd name="T0" fmla="*/ 0 w 194"/>
                <a:gd name="T1" fmla="*/ 155 h 144"/>
                <a:gd name="T2" fmla="*/ 0 w 194"/>
                <a:gd name="T3" fmla="*/ 155 h 144"/>
                <a:gd name="T4" fmla="*/ 0 w 194"/>
                <a:gd name="T5" fmla="*/ 274 h 144"/>
                <a:gd name="T6" fmla="*/ 7 w 194"/>
                <a:gd name="T7" fmla="*/ 308 h 144"/>
                <a:gd name="T8" fmla="*/ 18 w 194"/>
                <a:gd name="T9" fmla="*/ 318 h 144"/>
                <a:gd name="T10" fmla="*/ 29 w 194"/>
                <a:gd name="T11" fmla="*/ 318 h 144"/>
                <a:gd name="T12" fmla="*/ 38 w 194"/>
                <a:gd name="T13" fmla="*/ 272 h 144"/>
                <a:gd name="T14" fmla="*/ 40 w 194"/>
                <a:gd name="T15" fmla="*/ 255 h 144"/>
                <a:gd name="T16" fmla="*/ 48 w 194"/>
                <a:gd name="T17" fmla="*/ 246 h 144"/>
                <a:gd name="T18" fmla="*/ 46 w 194"/>
                <a:gd name="T19" fmla="*/ 226 h 144"/>
                <a:gd name="T20" fmla="*/ 65 w 194"/>
                <a:gd name="T21" fmla="*/ 194 h 144"/>
                <a:gd name="T22" fmla="*/ 63 w 194"/>
                <a:gd name="T23" fmla="*/ 179 h 144"/>
                <a:gd name="T24" fmla="*/ 69 w 194"/>
                <a:gd name="T25" fmla="*/ 79 h 144"/>
                <a:gd name="T26" fmla="*/ 64 w 194"/>
                <a:gd name="T27" fmla="*/ 41 h 144"/>
                <a:gd name="T28" fmla="*/ 53 w 194"/>
                <a:gd name="T29" fmla="*/ 5 h 144"/>
                <a:gd name="T30" fmla="*/ 51 w 194"/>
                <a:gd name="T31" fmla="*/ 0 h 144"/>
                <a:gd name="T32" fmla="*/ 40 w 194"/>
                <a:gd name="T33" fmla="*/ 30 h 144"/>
                <a:gd name="T34" fmla="*/ 38 w 194"/>
                <a:gd name="T35" fmla="*/ 113 h 144"/>
                <a:gd name="T36" fmla="*/ 46 w 194"/>
                <a:gd name="T37" fmla="*/ 129 h 144"/>
                <a:gd name="T38" fmla="*/ 46 w 194"/>
                <a:gd name="T39" fmla="*/ 165 h 144"/>
                <a:gd name="T40" fmla="*/ 13 w 194"/>
                <a:gd name="T41" fmla="*/ 89 h 144"/>
                <a:gd name="T42" fmla="*/ 13 w 194"/>
                <a:gd name="T43" fmla="*/ 155 h 144"/>
                <a:gd name="T44" fmla="*/ 0 w 194"/>
                <a:gd name="T45" fmla="*/ 155 h 144"/>
                <a:gd name="T46" fmla="*/ 0 w 194"/>
                <a:gd name="T47" fmla="*/ 155 h 1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4"/>
                <a:gd name="T73" fmla="*/ 0 h 144"/>
                <a:gd name="T74" fmla="*/ 194 w 194"/>
                <a:gd name="T75" fmla="*/ 144 h 14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4" h="144">
                  <a:moveTo>
                    <a:pt x="0" y="70"/>
                  </a:moveTo>
                  <a:lnTo>
                    <a:pt x="0" y="70"/>
                  </a:lnTo>
                  <a:lnTo>
                    <a:pt x="0" y="124"/>
                  </a:lnTo>
                  <a:lnTo>
                    <a:pt x="20" y="138"/>
                  </a:lnTo>
                  <a:lnTo>
                    <a:pt x="51" y="143"/>
                  </a:lnTo>
                  <a:lnTo>
                    <a:pt x="80" y="143"/>
                  </a:lnTo>
                  <a:lnTo>
                    <a:pt x="109" y="123"/>
                  </a:lnTo>
                  <a:lnTo>
                    <a:pt x="111" y="115"/>
                  </a:lnTo>
                  <a:lnTo>
                    <a:pt x="135" y="110"/>
                  </a:lnTo>
                  <a:lnTo>
                    <a:pt x="130" y="101"/>
                  </a:lnTo>
                  <a:lnTo>
                    <a:pt x="184" y="87"/>
                  </a:lnTo>
                  <a:lnTo>
                    <a:pt x="177" y="80"/>
                  </a:lnTo>
                  <a:lnTo>
                    <a:pt x="193" y="36"/>
                  </a:lnTo>
                  <a:lnTo>
                    <a:pt x="180" y="18"/>
                  </a:lnTo>
                  <a:lnTo>
                    <a:pt x="150" y="5"/>
                  </a:lnTo>
                  <a:lnTo>
                    <a:pt x="142" y="0"/>
                  </a:lnTo>
                  <a:lnTo>
                    <a:pt x="112" y="14"/>
                  </a:lnTo>
                  <a:lnTo>
                    <a:pt x="108" y="51"/>
                  </a:lnTo>
                  <a:lnTo>
                    <a:pt x="127" y="58"/>
                  </a:lnTo>
                  <a:lnTo>
                    <a:pt x="127" y="74"/>
                  </a:lnTo>
                  <a:lnTo>
                    <a:pt x="34" y="40"/>
                  </a:lnTo>
                  <a:lnTo>
                    <a:pt x="36" y="70"/>
                  </a:lnTo>
                  <a:lnTo>
                    <a:pt x="0" y="7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9" name="Freeform 895"/>
            <p:cNvSpPr>
              <a:spLocks/>
            </p:cNvSpPr>
            <p:nvPr/>
          </p:nvSpPr>
          <p:spPr bwMode="auto">
            <a:xfrm>
              <a:off x="2870" y="3083"/>
              <a:ext cx="240" cy="211"/>
            </a:xfrm>
            <a:custGeom>
              <a:avLst/>
              <a:gdLst>
                <a:gd name="T0" fmla="*/ 0 w 269"/>
                <a:gd name="T1" fmla="*/ 244 h 193"/>
                <a:gd name="T2" fmla="*/ 0 w 269"/>
                <a:gd name="T3" fmla="*/ 244 h 193"/>
                <a:gd name="T4" fmla="*/ 4 w 269"/>
                <a:gd name="T5" fmla="*/ 234 h 193"/>
                <a:gd name="T6" fmla="*/ 6 w 269"/>
                <a:gd name="T7" fmla="*/ 261 h 193"/>
                <a:gd name="T8" fmla="*/ 13 w 269"/>
                <a:gd name="T9" fmla="*/ 261 h 193"/>
                <a:gd name="T10" fmla="*/ 18 w 269"/>
                <a:gd name="T11" fmla="*/ 236 h 193"/>
                <a:gd name="T12" fmla="*/ 18 w 269"/>
                <a:gd name="T13" fmla="*/ 89 h 193"/>
                <a:gd name="T14" fmla="*/ 22 w 269"/>
                <a:gd name="T15" fmla="*/ 128 h 193"/>
                <a:gd name="T16" fmla="*/ 22 w 269"/>
                <a:gd name="T17" fmla="*/ 167 h 193"/>
                <a:gd name="T18" fmla="*/ 29 w 269"/>
                <a:gd name="T19" fmla="*/ 166 h 193"/>
                <a:gd name="T20" fmla="*/ 35 w 269"/>
                <a:gd name="T21" fmla="*/ 125 h 193"/>
                <a:gd name="T22" fmla="*/ 48 w 269"/>
                <a:gd name="T23" fmla="*/ 125 h 193"/>
                <a:gd name="T24" fmla="*/ 67 w 269"/>
                <a:gd name="T25" fmla="*/ 0 h 193"/>
                <a:gd name="T26" fmla="*/ 78 w 269"/>
                <a:gd name="T27" fmla="*/ 17 h 193"/>
                <a:gd name="T28" fmla="*/ 81 w 269"/>
                <a:gd name="T29" fmla="*/ 133 h 193"/>
                <a:gd name="T30" fmla="*/ 76 w 269"/>
                <a:gd name="T31" fmla="*/ 164 h 193"/>
                <a:gd name="T32" fmla="*/ 78 w 269"/>
                <a:gd name="T33" fmla="*/ 190 h 193"/>
                <a:gd name="T34" fmla="*/ 81 w 269"/>
                <a:gd name="T35" fmla="*/ 167 h 193"/>
                <a:gd name="T36" fmla="*/ 86 w 269"/>
                <a:gd name="T37" fmla="*/ 167 h 193"/>
                <a:gd name="T38" fmla="*/ 84 w 269"/>
                <a:gd name="T39" fmla="*/ 236 h 193"/>
                <a:gd name="T40" fmla="*/ 70 w 269"/>
                <a:gd name="T41" fmla="*/ 341 h 193"/>
                <a:gd name="T42" fmla="*/ 55 w 269"/>
                <a:gd name="T43" fmla="*/ 435 h 193"/>
                <a:gd name="T44" fmla="*/ 44 w 269"/>
                <a:gd name="T45" fmla="*/ 469 h 193"/>
                <a:gd name="T46" fmla="*/ 10 w 269"/>
                <a:gd name="T47" fmla="*/ 469 h 193"/>
                <a:gd name="T48" fmla="*/ 7 w 269"/>
                <a:gd name="T49" fmla="*/ 415 h 193"/>
                <a:gd name="T50" fmla="*/ 9 w 269"/>
                <a:gd name="T51" fmla="*/ 376 h 193"/>
                <a:gd name="T52" fmla="*/ 0 w 269"/>
                <a:gd name="T53" fmla="*/ 244 h 193"/>
                <a:gd name="T54" fmla="*/ 0 w 269"/>
                <a:gd name="T55" fmla="*/ 244 h 19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9"/>
                <a:gd name="T85" fmla="*/ 0 h 193"/>
                <a:gd name="T86" fmla="*/ 269 w 269"/>
                <a:gd name="T87" fmla="*/ 193 h 19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9" h="193">
                  <a:moveTo>
                    <a:pt x="0" y="101"/>
                  </a:moveTo>
                  <a:lnTo>
                    <a:pt x="0" y="101"/>
                  </a:lnTo>
                  <a:lnTo>
                    <a:pt x="9" y="95"/>
                  </a:lnTo>
                  <a:lnTo>
                    <a:pt x="20" y="107"/>
                  </a:lnTo>
                  <a:lnTo>
                    <a:pt x="42" y="107"/>
                  </a:lnTo>
                  <a:lnTo>
                    <a:pt x="55" y="97"/>
                  </a:lnTo>
                  <a:lnTo>
                    <a:pt x="55" y="37"/>
                  </a:lnTo>
                  <a:lnTo>
                    <a:pt x="70" y="53"/>
                  </a:lnTo>
                  <a:lnTo>
                    <a:pt x="69" y="69"/>
                  </a:lnTo>
                  <a:lnTo>
                    <a:pt x="92" y="68"/>
                  </a:lnTo>
                  <a:lnTo>
                    <a:pt x="111" y="51"/>
                  </a:lnTo>
                  <a:lnTo>
                    <a:pt x="148" y="51"/>
                  </a:lnTo>
                  <a:lnTo>
                    <a:pt x="209" y="0"/>
                  </a:lnTo>
                  <a:lnTo>
                    <a:pt x="246" y="7"/>
                  </a:lnTo>
                  <a:lnTo>
                    <a:pt x="252" y="54"/>
                  </a:lnTo>
                  <a:lnTo>
                    <a:pt x="235" y="67"/>
                  </a:lnTo>
                  <a:lnTo>
                    <a:pt x="246" y="78"/>
                  </a:lnTo>
                  <a:lnTo>
                    <a:pt x="255" y="69"/>
                  </a:lnTo>
                  <a:lnTo>
                    <a:pt x="268" y="69"/>
                  </a:lnTo>
                  <a:lnTo>
                    <a:pt x="261" y="97"/>
                  </a:lnTo>
                  <a:lnTo>
                    <a:pt x="221" y="140"/>
                  </a:lnTo>
                  <a:lnTo>
                    <a:pt x="173" y="178"/>
                  </a:lnTo>
                  <a:lnTo>
                    <a:pt x="136" y="192"/>
                  </a:lnTo>
                  <a:lnTo>
                    <a:pt x="31" y="192"/>
                  </a:lnTo>
                  <a:lnTo>
                    <a:pt x="22" y="170"/>
                  </a:lnTo>
                  <a:lnTo>
                    <a:pt x="26" y="154"/>
                  </a:lnTo>
                  <a:lnTo>
                    <a:pt x="0" y="101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0" name="Freeform 896"/>
            <p:cNvSpPr>
              <a:spLocks/>
            </p:cNvSpPr>
            <p:nvPr/>
          </p:nvSpPr>
          <p:spPr bwMode="auto">
            <a:xfrm>
              <a:off x="3025" y="3197"/>
              <a:ext cx="35" cy="39"/>
            </a:xfrm>
            <a:custGeom>
              <a:avLst/>
              <a:gdLst>
                <a:gd name="T0" fmla="*/ 0 w 39"/>
                <a:gd name="T1" fmla="*/ 35 h 36"/>
                <a:gd name="T2" fmla="*/ 0 w 39"/>
                <a:gd name="T3" fmla="*/ 35 h 36"/>
                <a:gd name="T4" fmla="*/ 4 w 39"/>
                <a:gd name="T5" fmla="*/ 78 h 36"/>
                <a:gd name="T6" fmla="*/ 13 w 39"/>
                <a:gd name="T7" fmla="*/ 35 h 36"/>
                <a:gd name="T8" fmla="*/ 10 w 39"/>
                <a:gd name="T9" fmla="*/ 0 h 36"/>
                <a:gd name="T10" fmla="*/ 0 w 39"/>
                <a:gd name="T11" fmla="*/ 35 h 36"/>
                <a:gd name="T12" fmla="*/ 0 w 39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6"/>
                <a:gd name="T23" fmla="*/ 39 w 3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6">
                  <a:moveTo>
                    <a:pt x="0" y="16"/>
                  </a:moveTo>
                  <a:lnTo>
                    <a:pt x="0" y="16"/>
                  </a:lnTo>
                  <a:lnTo>
                    <a:pt x="14" y="35"/>
                  </a:lnTo>
                  <a:lnTo>
                    <a:pt x="38" y="16"/>
                  </a:lnTo>
                  <a:lnTo>
                    <a:pt x="2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1" name="Freeform 897"/>
            <p:cNvSpPr>
              <a:spLocks/>
            </p:cNvSpPr>
            <p:nvPr/>
          </p:nvSpPr>
          <p:spPr bwMode="auto">
            <a:xfrm>
              <a:off x="2970" y="1730"/>
              <a:ext cx="118" cy="101"/>
            </a:xfrm>
            <a:custGeom>
              <a:avLst/>
              <a:gdLst>
                <a:gd name="T0" fmla="*/ 15 w 131"/>
                <a:gd name="T1" fmla="*/ 0 h 93"/>
                <a:gd name="T2" fmla="*/ 19 w 131"/>
                <a:gd name="T3" fmla="*/ 2 h 93"/>
                <a:gd name="T4" fmla="*/ 23 w 131"/>
                <a:gd name="T5" fmla="*/ 18 h 93"/>
                <a:gd name="T6" fmla="*/ 29 w 131"/>
                <a:gd name="T7" fmla="*/ 18 h 93"/>
                <a:gd name="T8" fmla="*/ 35 w 131"/>
                <a:gd name="T9" fmla="*/ 24 h 93"/>
                <a:gd name="T10" fmla="*/ 37 w 131"/>
                <a:gd name="T11" fmla="*/ 50 h 93"/>
                <a:gd name="T12" fmla="*/ 41 w 131"/>
                <a:gd name="T13" fmla="*/ 87 h 93"/>
                <a:gd name="T14" fmla="*/ 41 w 131"/>
                <a:gd name="T15" fmla="*/ 98 h 93"/>
                <a:gd name="T16" fmla="*/ 45 w 131"/>
                <a:gd name="T17" fmla="*/ 108 h 93"/>
                <a:gd name="T18" fmla="*/ 45 w 131"/>
                <a:gd name="T19" fmla="*/ 118 h 93"/>
                <a:gd name="T20" fmla="*/ 45 w 131"/>
                <a:gd name="T21" fmla="*/ 129 h 93"/>
                <a:gd name="T22" fmla="*/ 43 w 131"/>
                <a:gd name="T23" fmla="*/ 129 h 93"/>
                <a:gd name="T24" fmla="*/ 39 w 131"/>
                <a:gd name="T25" fmla="*/ 129 h 93"/>
                <a:gd name="T26" fmla="*/ 41 w 131"/>
                <a:gd name="T27" fmla="*/ 142 h 93"/>
                <a:gd name="T28" fmla="*/ 41 w 131"/>
                <a:gd name="T29" fmla="*/ 152 h 93"/>
                <a:gd name="T30" fmla="*/ 43 w 131"/>
                <a:gd name="T31" fmla="*/ 173 h 93"/>
                <a:gd name="T32" fmla="*/ 41 w 131"/>
                <a:gd name="T33" fmla="*/ 179 h 93"/>
                <a:gd name="T34" fmla="*/ 37 w 131"/>
                <a:gd name="T35" fmla="*/ 179 h 93"/>
                <a:gd name="T36" fmla="*/ 37 w 131"/>
                <a:gd name="T37" fmla="*/ 179 h 93"/>
                <a:gd name="T38" fmla="*/ 35 w 131"/>
                <a:gd name="T39" fmla="*/ 190 h 93"/>
                <a:gd name="T40" fmla="*/ 35 w 131"/>
                <a:gd name="T41" fmla="*/ 206 h 93"/>
                <a:gd name="T42" fmla="*/ 33 w 131"/>
                <a:gd name="T43" fmla="*/ 210 h 93"/>
                <a:gd name="T44" fmla="*/ 30 w 131"/>
                <a:gd name="T45" fmla="*/ 204 h 93"/>
                <a:gd name="T46" fmla="*/ 27 w 131"/>
                <a:gd name="T47" fmla="*/ 194 h 93"/>
                <a:gd name="T48" fmla="*/ 23 w 131"/>
                <a:gd name="T49" fmla="*/ 190 h 93"/>
                <a:gd name="T50" fmla="*/ 20 w 131"/>
                <a:gd name="T51" fmla="*/ 192 h 93"/>
                <a:gd name="T52" fmla="*/ 11 w 131"/>
                <a:gd name="T53" fmla="*/ 173 h 93"/>
                <a:gd name="T54" fmla="*/ 6 w 131"/>
                <a:gd name="T55" fmla="*/ 177 h 93"/>
                <a:gd name="T56" fmla="*/ 5 w 131"/>
                <a:gd name="T57" fmla="*/ 173 h 93"/>
                <a:gd name="T58" fmla="*/ 5 w 131"/>
                <a:gd name="T59" fmla="*/ 190 h 93"/>
                <a:gd name="T60" fmla="*/ 0 w 131"/>
                <a:gd name="T61" fmla="*/ 152 h 93"/>
                <a:gd name="T62" fmla="*/ 5 w 131"/>
                <a:gd name="T63" fmla="*/ 128 h 93"/>
                <a:gd name="T64" fmla="*/ 2 w 131"/>
                <a:gd name="T65" fmla="*/ 87 h 93"/>
                <a:gd name="T66" fmla="*/ 5 w 131"/>
                <a:gd name="T67" fmla="*/ 91 h 93"/>
                <a:gd name="T68" fmla="*/ 5 w 131"/>
                <a:gd name="T69" fmla="*/ 83 h 93"/>
                <a:gd name="T70" fmla="*/ 5 w 131"/>
                <a:gd name="T71" fmla="*/ 65 h 93"/>
                <a:gd name="T72" fmla="*/ 6 w 131"/>
                <a:gd name="T73" fmla="*/ 54 h 93"/>
                <a:gd name="T74" fmla="*/ 6 w 131"/>
                <a:gd name="T75" fmla="*/ 33 h 93"/>
                <a:gd name="T76" fmla="*/ 10 w 131"/>
                <a:gd name="T77" fmla="*/ 17 h 93"/>
                <a:gd name="T78" fmla="*/ 13 w 131"/>
                <a:gd name="T79" fmla="*/ 0 h 93"/>
                <a:gd name="T80" fmla="*/ 15 w 131"/>
                <a:gd name="T81" fmla="*/ 0 h 93"/>
                <a:gd name="T82" fmla="*/ 15 w 131"/>
                <a:gd name="T83" fmla="*/ 0 h 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1"/>
                <a:gd name="T127" fmla="*/ 0 h 93"/>
                <a:gd name="T128" fmla="*/ 131 w 131"/>
                <a:gd name="T129" fmla="*/ 93 h 9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1" h="93">
                  <a:moveTo>
                    <a:pt x="42" y="0"/>
                  </a:moveTo>
                  <a:lnTo>
                    <a:pt x="53" y="2"/>
                  </a:lnTo>
                  <a:lnTo>
                    <a:pt x="64" y="8"/>
                  </a:lnTo>
                  <a:lnTo>
                    <a:pt x="80" y="8"/>
                  </a:lnTo>
                  <a:lnTo>
                    <a:pt x="99" y="11"/>
                  </a:lnTo>
                  <a:lnTo>
                    <a:pt x="108" y="22"/>
                  </a:lnTo>
                  <a:lnTo>
                    <a:pt x="115" y="38"/>
                  </a:lnTo>
                  <a:lnTo>
                    <a:pt x="118" y="42"/>
                  </a:lnTo>
                  <a:lnTo>
                    <a:pt x="125" y="47"/>
                  </a:lnTo>
                  <a:lnTo>
                    <a:pt x="130" y="52"/>
                  </a:lnTo>
                  <a:lnTo>
                    <a:pt x="130" y="57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15" y="63"/>
                  </a:lnTo>
                  <a:lnTo>
                    <a:pt x="120" y="67"/>
                  </a:lnTo>
                  <a:lnTo>
                    <a:pt x="122" y="75"/>
                  </a:lnTo>
                  <a:lnTo>
                    <a:pt x="115" y="79"/>
                  </a:lnTo>
                  <a:lnTo>
                    <a:pt x="105" y="79"/>
                  </a:lnTo>
                  <a:lnTo>
                    <a:pt x="104" y="79"/>
                  </a:lnTo>
                  <a:lnTo>
                    <a:pt x="99" y="83"/>
                  </a:lnTo>
                  <a:lnTo>
                    <a:pt x="99" y="90"/>
                  </a:lnTo>
                  <a:lnTo>
                    <a:pt x="92" y="92"/>
                  </a:lnTo>
                  <a:lnTo>
                    <a:pt x="85" y="88"/>
                  </a:lnTo>
                  <a:lnTo>
                    <a:pt x="75" y="86"/>
                  </a:lnTo>
                  <a:lnTo>
                    <a:pt x="66" y="83"/>
                  </a:lnTo>
                  <a:lnTo>
                    <a:pt x="57" y="84"/>
                  </a:lnTo>
                  <a:lnTo>
                    <a:pt x="30" y="75"/>
                  </a:lnTo>
                  <a:lnTo>
                    <a:pt x="18" y="77"/>
                  </a:lnTo>
                  <a:lnTo>
                    <a:pt x="9" y="75"/>
                  </a:lnTo>
                  <a:lnTo>
                    <a:pt x="5" y="83"/>
                  </a:lnTo>
                  <a:lnTo>
                    <a:pt x="0" y="67"/>
                  </a:lnTo>
                  <a:lnTo>
                    <a:pt x="10" y="56"/>
                  </a:lnTo>
                  <a:lnTo>
                    <a:pt x="2" y="38"/>
                  </a:lnTo>
                  <a:lnTo>
                    <a:pt x="9" y="40"/>
                  </a:lnTo>
                  <a:lnTo>
                    <a:pt x="11" y="36"/>
                  </a:lnTo>
                  <a:lnTo>
                    <a:pt x="13" y="29"/>
                  </a:lnTo>
                  <a:lnTo>
                    <a:pt x="18" y="24"/>
                  </a:lnTo>
                  <a:lnTo>
                    <a:pt x="18" y="15"/>
                  </a:lnTo>
                  <a:lnTo>
                    <a:pt x="27" y="7"/>
                  </a:lnTo>
                  <a:lnTo>
                    <a:pt x="34" y="0"/>
                  </a:lnTo>
                  <a:lnTo>
                    <a:pt x="42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2" name="Freeform 898"/>
            <p:cNvSpPr>
              <a:spLocks/>
            </p:cNvSpPr>
            <p:nvPr/>
          </p:nvSpPr>
          <p:spPr bwMode="auto">
            <a:xfrm>
              <a:off x="3021" y="1885"/>
              <a:ext cx="51" cy="60"/>
            </a:xfrm>
            <a:custGeom>
              <a:avLst/>
              <a:gdLst>
                <a:gd name="T0" fmla="*/ 6 w 55"/>
                <a:gd name="T1" fmla="*/ 32 h 55"/>
                <a:gd name="T2" fmla="*/ 8 w 55"/>
                <a:gd name="T3" fmla="*/ 52 h 55"/>
                <a:gd name="T4" fmla="*/ 11 w 55"/>
                <a:gd name="T5" fmla="*/ 68 h 55"/>
                <a:gd name="T6" fmla="*/ 12 w 55"/>
                <a:gd name="T7" fmla="*/ 129 h 55"/>
                <a:gd name="T8" fmla="*/ 15 w 55"/>
                <a:gd name="T9" fmla="*/ 129 h 55"/>
                <a:gd name="T10" fmla="*/ 17 w 55"/>
                <a:gd name="T11" fmla="*/ 96 h 55"/>
                <a:gd name="T12" fmla="*/ 17 w 55"/>
                <a:gd name="T13" fmla="*/ 81 h 55"/>
                <a:gd name="T14" fmla="*/ 24 w 55"/>
                <a:gd name="T15" fmla="*/ 73 h 55"/>
                <a:gd name="T16" fmla="*/ 26 w 55"/>
                <a:gd name="T17" fmla="*/ 57 h 55"/>
                <a:gd name="T18" fmla="*/ 22 w 55"/>
                <a:gd name="T19" fmla="*/ 53 h 55"/>
                <a:gd name="T20" fmla="*/ 18 w 55"/>
                <a:gd name="T21" fmla="*/ 17 h 55"/>
                <a:gd name="T22" fmla="*/ 14 w 55"/>
                <a:gd name="T23" fmla="*/ 0 h 55"/>
                <a:gd name="T24" fmla="*/ 6 w 55"/>
                <a:gd name="T25" fmla="*/ 0 h 55"/>
                <a:gd name="T26" fmla="*/ 0 w 55"/>
                <a:gd name="T27" fmla="*/ 1 h 55"/>
                <a:gd name="T28" fmla="*/ 6 w 55"/>
                <a:gd name="T29" fmla="*/ 32 h 55"/>
                <a:gd name="T30" fmla="*/ 6 w 55"/>
                <a:gd name="T31" fmla="*/ 32 h 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5"/>
                <a:gd name="T50" fmla="*/ 55 w 55"/>
                <a:gd name="T51" fmla="*/ 55 h 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5">
                  <a:moveTo>
                    <a:pt x="11" y="14"/>
                  </a:moveTo>
                  <a:lnTo>
                    <a:pt x="18" y="22"/>
                  </a:lnTo>
                  <a:lnTo>
                    <a:pt x="22" y="28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5" y="40"/>
                  </a:lnTo>
                  <a:lnTo>
                    <a:pt x="36" y="34"/>
                  </a:lnTo>
                  <a:lnTo>
                    <a:pt x="50" y="30"/>
                  </a:lnTo>
                  <a:lnTo>
                    <a:pt x="54" y="24"/>
                  </a:lnTo>
                  <a:lnTo>
                    <a:pt x="47" y="23"/>
                  </a:lnTo>
                  <a:lnTo>
                    <a:pt x="39" y="7"/>
                  </a:lnTo>
                  <a:lnTo>
                    <a:pt x="28" y="0"/>
                  </a:lnTo>
                  <a:lnTo>
                    <a:pt x="12" y="0"/>
                  </a:lnTo>
                  <a:lnTo>
                    <a:pt x="0" y="1"/>
                  </a:lnTo>
                  <a:lnTo>
                    <a:pt x="11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3" name="Freeform 899"/>
            <p:cNvSpPr>
              <a:spLocks/>
            </p:cNvSpPr>
            <p:nvPr/>
          </p:nvSpPr>
          <p:spPr bwMode="auto">
            <a:xfrm>
              <a:off x="3198" y="1965"/>
              <a:ext cx="111" cy="53"/>
            </a:xfrm>
            <a:custGeom>
              <a:avLst/>
              <a:gdLst>
                <a:gd name="T0" fmla="*/ 0 w 123"/>
                <a:gd name="T1" fmla="*/ 2 h 49"/>
                <a:gd name="T2" fmla="*/ 11 w 123"/>
                <a:gd name="T3" fmla="*/ 0 h 49"/>
                <a:gd name="T4" fmla="*/ 21 w 123"/>
                <a:gd name="T5" fmla="*/ 19 h 49"/>
                <a:gd name="T6" fmla="*/ 23 w 123"/>
                <a:gd name="T7" fmla="*/ 44 h 49"/>
                <a:gd name="T8" fmla="*/ 29 w 123"/>
                <a:gd name="T9" fmla="*/ 44 h 49"/>
                <a:gd name="T10" fmla="*/ 33 w 123"/>
                <a:gd name="T11" fmla="*/ 34 h 49"/>
                <a:gd name="T12" fmla="*/ 36 w 123"/>
                <a:gd name="T13" fmla="*/ 29 h 49"/>
                <a:gd name="T14" fmla="*/ 38 w 123"/>
                <a:gd name="T15" fmla="*/ 55 h 49"/>
                <a:gd name="T16" fmla="*/ 42 w 123"/>
                <a:gd name="T17" fmla="*/ 59 h 49"/>
                <a:gd name="T18" fmla="*/ 42 w 123"/>
                <a:gd name="T19" fmla="*/ 71 h 49"/>
                <a:gd name="T20" fmla="*/ 43 w 123"/>
                <a:gd name="T21" fmla="*/ 88 h 49"/>
                <a:gd name="T22" fmla="*/ 42 w 123"/>
                <a:gd name="T23" fmla="*/ 105 h 49"/>
                <a:gd name="T24" fmla="*/ 38 w 123"/>
                <a:gd name="T25" fmla="*/ 81 h 49"/>
                <a:gd name="T26" fmla="*/ 36 w 123"/>
                <a:gd name="T27" fmla="*/ 77 h 49"/>
                <a:gd name="T28" fmla="*/ 34 w 123"/>
                <a:gd name="T29" fmla="*/ 77 h 49"/>
                <a:gd name="T30" fmla="*/ 32 w 123"/>
                <a:gd name="T31" fmla="*/ 98 h 49"/>
                <a:gd name="T32" fmla="*/ 29 w 123"/>
                <a:gd name="T33" fmla="*/ 91 h 49"/>
                <a:gd name="T34" fmla="*/ 23 w 123"/>
                <a:gd name="T35" fmla="*/ 105 h 49"/>
                <a:gd name="T36" fmla="*/ 16 w 123"/>
                <a:gd name="T37" fmla="*/ 103 h 49"/>
                <a:gd name="T38" fmla="*/ 16 w 123"/>
                <a:gd name="T39" fmla="*/ 59 h 49"/>
                <a:gd name="T40" fmla="*/ 5 w 123"/>
                <a:gd name="T41" fmla="*/ 23 h 49"/>
                <a:gd name="T42" fmla="*/ 0 w 123"/>
                <a:gd name="T43" fmla="*/ 2 h 49"/>
                <a:gd name="T44" fmla="*/ 0 w 123"/>
                <a:gd name="T45" fmla="*/ 2 h 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3"/>
                <a:gd name="T70" fmla="*/ 0 h 49"/>
                <a:gd name="T71" fmla="*/ 123 w 123"/>
                <a:gd name="T72" fmla="*/ 49 h 4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3" h="49">
                  <a:moveTo>
                    <a:pt x="0" y="2"/>
                  </a:moveTo>
                  <a:lnTo>
                    <a:pt x="28" y="0"/>
                  </a:lnTo>
                  <a:lnTo>
                    <a:pt x="56" y="9"/>
                  </a:lnTo>
                  <a:lnTo>
                    <a:pt x="67" y="20"/>
                  </a:lnTo>
                  <a:lnTo>
                    <a:pt x="82" y="20"/>
                  </a:lnTo>
                  <a:lnTo>
                    <a:pt x="92" y="16"/>
                  </a:lnTo>
                  <a:lnTo>
                    <a:pt x="100" y="14"/>
                  </a:lnTo>
                  <a:lnTo>
                    <a:pt x="108" y="25"/>
                  </a:lnTo>
                  <a:lnTo>
                    <a:pt x="121" y="27"/>
                  </a:lnTo>
                  <a:lnTo>
                    <a:pt x="118" y="32"/>
                  </a:lnTo>
                  <a:lnTo>
                    <a:pt x="122" y="40"/>
                  </a:lnTo>
                  <a:lnTo>
                    <a:pt x="121" y="48"/>
                  </a:lnTo>
                  <a:lnTo>
                    <a:pt x="108" y="37"/>
                  </a:lnTo>
                  <a:lnTo>
                    <a:pt x="100" y="35"/>
                  </a:lnTo>
                  <a:lnTo>
                    <a:pt x="93" y="35"/>
                  </a:lnTo>
                  <a:lnTo>
                    <a:pt x="90" y="45"/>
                  </a:lnTo>
                  <a:lnTo>
                    <a:pt x="80" y="42"/>
                  </a:lnTo>
                  <a:lnTo>
                    <a:pt x="63" y="48"/>
                  </a:lnTo>
                  <a:lnTo>
                    <a:pt x="45" y="47"/>
                  </a:lnTo>
                  <a:lnTo>
                    <a:pt x="45" y="27"/>
                  </a:lnTo>
                  <a:lnTo>
                    <a:pt x="14" y="11"/>
                  </a:lnTo>
                  <a:lnTo>
                    <a:pt x="0" y="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4" name="Freeform 900"/>
            <p:cNvSpPr>
              <a:spLocks/>
            </p:cNvSpPr>
            <p:nvPr/>
          </p:nvSpPr>
          <p:spPr bwMode="auto">
            <a:xfrm>
              <a:off x="3279" y="1994"/>
              <a:ext cx="90" cy="82"/>
            </a:xfrm>
            <a:custGeom>
              <a:avLst/>
              <a:gdLst>
                <a:gd name="T0" fmla="*/ 11 w 101"/>
                <a:gd name="T1" fmla="*/ 3 h 75"/>
                <a:gd name="T2" fmla="*/ 12 w 101"/>
                <a:gd name="T3" fmla="*/ 3 h 75"/>
                <a:gd name="T4" fmla="*/ 18 w 101"/>
                <a:gd name="T5" fmla="*/ 19 h 75"/>
                <a:gd name="T6" fmla="*/ 23 w 101"/>
                <a:gd name="T7" fmla="*/ 39 h 75"/>
                <a:gd name="T8" fmla="*/ 26 w 101"/>
                <a:gd name="T9" fmla="*/ 68 h 75"/>
                <a:gd name="T10" fmla="*/ 31 w 101"/>
                <a:gd name="T11" fmla="*/ 103 h 75"/>
                <a:gd name="T12" fmla="*/ 29 w 101"/>
                <a:gd name="T13" fmla="*/ 112 h 75"/>
                <a:gd name="T14" fmla="*/ 26 w 101"/>
                <a:gd name="T15" fmla="*/ 133 h 75"/>
                <a:gd name="T16" fmla="*/ 26 w 101"/>
                <a:gd name="T17" fmla="*/ 140 h 75"/>
                <a:gd name="T18" fmla="*/ 25 w 101"/>
                <a:gd name="T19" fmla="*/ 181 h 75"/>
                <a:gd name="T20" fmla="*/ 20 w 101"/>
                <a:gd name="T21" fmla="*/ 167 h 75"/>
                <a:gd name="T22" fmla="*/ 19 w 101"/>
                <a:gd name="T23" fmla="*/ 137 h 75"/>
                <a:gd name="T24" fmla="*/ 15 w 101"/>
                <a:gd name="T25" fmla="*/ 152 h 75"/>
                <a:gd name="T26" fmla="*/ 10 w 101"/>
                <a:gd name="T27" fmla="*/ 167 h 75"/>
                <a:gd name="T28" fmla="*/ 8 w 101"/>
                <a:gd name="T29" fmla="*/ 164 h 75"/>
                <a:gd name="T30" fmla="*/ 5 w 101"/>
                <a:gd name="T31" fmla="*/ 150 h 75"/>
                <a:gd name="T32" fmla="*/ 4 w 101"/>
                <a:gd name="T33" fmla="*/ 133 h 75"/>
                <a:gd name="T34" fmla="*/ 6 w 101"/>
                <a:gd name="T35" fmla="*/ 114 h 75"/>
                <a:gd name="T36" fmla="*/ 7 w 101"/>
                <a:gd name="T37" fmla="*/ 128 h 75"/>
                <a:gd name="T38" fmla="*/ 12 w 101"/>
                <a:gd name="T39" fmla="*/ 149 h 75"/>
                <a:gd name="T40" fmla="*/ 14 w 101"/>
                <a:gd name="T41" fmla="*/ 128 h 75"/>
                <a:gd name="T42" fmla="*/ 9 w 101"/>
                <a:gd name="T43" fmla="*/ 102 h 75"/>
                <a:gd name="T44" fmla="*/ 7 w 101"/>
                <a:gd name="T45" fmla="*/ 79 h 75"/>
                <a:gd name="T46" fmla="*/ 5 w 101"/>
                <a:gd name="T47" fmla="*/ 68 h 75"/>
                <a:gd name="T48" fmla="*/ 5 w 101"/>
                <a:gd name="T49" fmla="*/ 56 h 75"/>
                <a:gd name="T50" fmla="*/ 4 w 101"/>
                <a:gd name="T51" fmla="*/ 48 h 75"/>
                <a:gd name="T52" fmla="*/ 0 w 101"/>
                <a:gd name="T53" fmla="*/ 44 h 75"/>
                <a:gd name="T54" fmla="*/ 1 w 101"/>
                <a:gd name="T55" fmla="*/ 23 h 75"/>
                <a:gd name="T56" fmla="*/ 2 w 101"/>
                <a:gd name="T57" fmla="*/ 19 h 75"/>
                <a:gd name="T58" fmla="*/ 4 w 101"/>
                <a:gd name="T59" fmla="*/ 19 h 75"/>
                <a:gd name="T60" fmla="*/ 5 w 101"/>
                <a:gd name="T61" fmla="*/ 21 h 75"/>
                <a:gd name="T62" fmla="*/ 10 w 101"/>
                <a:gd name="T63" fmla="*/ 48 h 75"/>
                <a:gd name="T64" fmla="*/ 10 w 101"/>
                <a:gd name="T65" fmla="*/ 30 h 75"/>
                <a:gd name="T66" fmla="*/ 9 w 101"/>
                <a:gd name="T67" fmla="*/ 16 h 75"/>
                <a:gd name="T68" fmla="*/ 10 w 101"/>
                <a:gd name="T69" fmla="*/ 0 h 75"/>
                <a:gd name="T70" fmla="*/ 11 w 101"/>
                <a:gd name="T71" fmla="*/ 3 h 75"/>
                <a:gd name="T72" fmla="*/ 11 w 101"/>
                <a:gd name="T73" fmla="*/ 3 h 7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1"/>
                <a:gd name="T112" fmla="*/ 0 h 75"/>
                <a:gd name="T113" fmla="*/ 101 w 101"/>
                <a:gd name="T114" fmla="*/ 75 h 7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1" h="75">
                  <a:moveTo>
                    <a:pt x="37" y="3"/>
                  </a:moveTo>
                  <a:lnTo>
                    <a:pt x="42" y="3"/>
                  </a:lnTo>
                  <a:lnTo>
                    <a:pt x="58" y="8"/>
                  </a:lnTo>
                  <a:lnTo>
                    <a:pt x="73" y="16"/>
                  </a:lnTo>
                  <a:lnTo>
                    <a:pt x="82" y="28"/>
                  </a:lnTo>
                  <a:lnTo>
                    <a:pt x="100" y="42"/>
                  </a:lnTo>
                  <a:lnTo>
                    <a:pt x="91" y="45"/>
                  </a:lnTo>
                  <a:lnTo>
                    <a:pt x="84" y="54"/>
                  </a:lnTo>
                  <a:lnTo>
                    <a:pt x="82" y="58"/>
                  </a:lnTo>
                  <a:lnTo>
                    <a:pt x="79" y="74"/>
                  </a:lnTo>
                  <a:lnTo>
                    <a:pt x="64" y="69"/>
                  </a:lnTo>
                  <a:lnTo>
                    <a:pt x="61" y="56"/>
                  </a:lnTo>
                  <a:lnTo>
                    <a:pt x="48" y="62"/>
                  </a:lnTo>
                  <a:lnTo>
                    <a:pt x="33" y="69"/>
                  </a:lnTo>
                  <a:lnTo>
                    <a:pt x="25" y="67"/>
                  </a:lnTo>
                  <a:lnTo>
                    <a:pt x="18" y="61"/>
                  </a:lnTo>
                  <a:lnTo>
                    <a:pt x="12" y="54"/>
                  </a:lnTo>
                  <a:lnTo>
                    <a:pt x="19" y="47"/>
                  </a:lnTo>
                  <a:lnTo>
                    <a:pt x="23" y="53"/>
                  </a:lnTo>
                  <a:lnTo>
                    <a:pt x="40" y="60"/>
                  </a:lnTo>
                  <a:lnTo>
                    <a:pt x="44" y="53"/>
                  </a:lnTo>
                  <a:lnTo>
                    <a:pt x="28" y="41"/>
                  </a:lnTo>
                  <a:lnTo>
                    <a:pt x="22" y="32"/>
                  </a:lnTo>
                  <a:lnTo>
                    <a:pt x="17" y="28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1" y="10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7" y="9"/>
                  </a:lnTo>
                  <a:lnTo>
                    <a:pt x="30" y="20"/>
                  </a:lnTo>
                  <a:lnTo>
                    <a:pt x="31" y="13"/>
                  </a:lnTo>
                  <a:lnTo>
                    <a:pt x="27" y="6"/>
                  </a:lnTo>
                  <a:lnTo>
                    <a:pt x="30" y="0"/>
                  </a:lnTo>
                  <a:lnTo>
                    <a:pt x="37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5" name="Freeform 901"/>
            <p:cNvSpPr>
              <a:spLocks/>
            </p:cNvSpPr>
            <p:nvPr/>
          </p:nvSpPr>
          <p:spPr bwMode="auto">
            <a:xfrm>
              <a:off x="3258" y="2011"/>
              <a:ext cx="63" cy="50"/>
            </a:xfrm>
            <a:custGeom>
              <a:avLst/>
              <a:gdLst>
                <a:gd name="T0" fmla="*/ 0 w 68"/>
                <a:gd name="T1" fmla="*/ 16 h 46"/>
                <a:gd name="T2" fmla="*/ 6 w 68"/>
                <a:gd name="T3" fmla="*/ 30 h 46"/>
                <a:gd name="T4" fmla="*/ 7 w 68"/>
                <a:gd name="T5" fmla="*/ 54 h 46"/>
                <a:gd name="T6" fmla="*/ 17 w 68"/>
                <a:gd name="T7" fmla="*/ 87 h 46"/>
                <a:gd name="T8" fmla="*/ 20 w 68"/>
                <a:gd name="T9" fmla="*/ 70 h 46"/>
                <a:gd name="T10" fmla="*/ 20 w 68"/>
                <a:gd name="T11" fmla="*/ 84 h 46"/>
                <a:gd name="T12" fmla="*/ 24 w 68"/>
                <a:gd name="T13" fmla="*/ 87 h 46"/>
                <a:gd name="T14" fmla="*/ 29 w 68"/>
                <a:gd name="T15" fmla="*/ 103 h 46"/>
                <a:gd name="T16" fmla="*/ 31 w 68"/>
                <a:gd name="T17" fmla="*/ 84 h 46"/>
                <a:gd name="T18" fmla="*/ 24 w 68"/>
                <a:gd name="T19" fmla="*/ 59 h 46"/>
                <a:gd name="T20" fmla="*/ 22 w 68"/>
                <a:gd name="T21" fmla="*/ 39 h 46"/>
                <a:gd name="T22" fmla="*/ 19 w 68"/>
                <a:gd name="T23" fmla="*/ 28 h 46"/>
                <a:gd name="T24" fmla="*/ 19 w 68"/>
                <a:gd name="T25" fmla="*/ 17 h 46"/>
                <a:gd name="T26" fmla="*/ 16 w 68"/>
                <a:gd name="T27" fmla="*/ 5 h 46"/>
                <a:gd name="T28" fmla="*/ 10 w 68"/>
                <a:gd name="T29" fmla="*/ 2 h 46"/>
                <a:gd name="T30" fmla="*/ 6 w 68"/>
                <a:gd name="T31" fmla="*/ 0 h 46"/>
                <a:gd name="T32" fmla="*/ 3 w 68"/>
                <a:gd name="T33" fmla="*/ 0 h 46"/>
                <a:gd name="T34" fmla="*/ 0 w 68"/>
                <a:gd name="T35" fmla="*/ 16 h 46"/>
                <a:gd name="T36" fmla="*/ 0 w 68"/>
                <a:gd name="T37" fmla="*/ 16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6"/>
                <a:gd name="T59" fmla="*/ 68 w 68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6">
                  <a:moveTo>
                    <a:pt x="0" y="6"/>
                  </a:moveTo>
                  <a:lnTo>
                    <a:pt x="7" y="14"/>
                  </a:lnTo>
                  <a:lnTo>
                    <a:pt x="17" y="24"/>
                  </a:lnTo>
                  <a:lnTo>
                    <a:pt x="34" y="38"/>
                  </a:lnTo>
                  <a:lnTo>
                    <a:pt x="44" y="30"/>
                  </a:lnTo>
                  <a:lnTo>
                    <a:pt x="44" y="37"/>
                  </a:lnTo>
                  <a:lnTo>
                    <a:pt x="52" y="38"/>
                  </a:lnTo>
                  <a:lnTo>
                    <a:pt x="62" y="45"/>
                  </a:lnTo>
                  <a:lnTo>
                    <a:pt x="67" y="37"/>
                  </a:lnTo>
                  <a:lnTo>
                    <a:pt x="51" y="26"/>
                  </a:lnTo>
                  <a:lnTo>
                    <a:pt x="47" y="17"/>
                  </a:lnTo>
                  <a:lnTo>
                    <a:pt x="40" y="13"/>
                  </a:lnTo>
                  <a:lnTo>
                    <a:pt x="40" y="7"/>
                  </a:lnTo>
                  <a:lnTo>
                    <a:pt x="32" y="5"/>
                  </a:lnTo>
                  <a:lnTo>
                    <a:pt x="21" y="2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6" name="Freeform 902"/>
            <p:cNvSpPr>
              <a:spLocks/>
            </p:cNvSpPr>
            <p:nvPr/>
          </p:nvSpPr>
          <p:spPr bwMode="auto">
            <a:xfrm>
              <a:off x="3294" y="1735"/>
              <a:ext cx="619" cy="291"/>
            </a:xfrm>
            <a:custGeom>
              <a:avLst/>
              <a:gdLst>
                <a:gd name="T0" fmla="*/ 224 w 689"/>
                <a:gd name="T1" fmla="*/ 266 h 266"/>
                <a:gd name="T2" fmla="*/ 201 w 689"/>
                <a:gd name="T3" fmla="*/ 256 h 266"/>
                <a:gd name="T4" fmla="*/ 190 w 689"/>
                <a:gd name="T5" fmla="*/ 203 h 266"/>
                <a:gd name="T6" fmla="*/ 181 w 689"/>
                <a:gd name="T7" fmla="*/ 213 h 266"/>
                <a:gd name="T8" fmla="*/ 170 w 689"/>
                <a:gd name="T9" fmla="*/ 187 h 266"/>
                <a:gd name="T10" fmla="*/ 150 w 689"/>
                <a:gd name="T11" fmla="*/ 112 h 266"/>
                <a:gd name="T12" fmla="*/ 125 w 689"/>
                <a:gd name="T13" fmla="*/ 79 h 266"/>
                <a:gd name="T14" fmla="*/ 109 w 689"/>
                <a:gd name="T15" fmla="*/ 48 h 266"/>
                <a:gd name="T16" fmla="*/ 92 w 689"/>
                <a:gd name="T17" fmla="*/ 24 h 266"/>
                <a:gd name="T18" fmla="*/ 75 w 689"/>
                <a:gd name="T19" fmla="*/ 56 h 266"/>
                <a:gd name="T20" fmla="*/ 58 w 689"/>
                <a:gd name="T21" fmla="*/ 56 h 266"/>
                <a:gd name="T22" fmla="*/ 58 w 689"/>
                <a:gd name="T23" fmla="*/ 128 h 266"/>
                <a:gd name="T24" fmla="*/ 66 w 689"/>
                <a:gd name="T25" fmla="*/ 166 h 266"/>
                <a:gd name="T26" fmla="*/ 66 w 689"/>
                <a:gd name="T27" fmla="*/ 217 h 266"/>
                <a:gd name="T28" fmla="*/ 58 w 689"/>
                <a:gd name="T29" fmla="*/ 219 h 266"/>
                <a:gd name="T30" fmla="*/ 48 w 689"/>
                <a:gd name="T31" fmla="*/ 195 h 266"/>
                <a:gd name="T32" fmla="*/ 40 w 689"/>
                <a:gd name="T33" fmla="*/ 203 h 266"/>
                <a:gd name="T34" fmla="*/ 32 w 689"/>
                <a:gd name="T35" fmla="*/ 183 h 266"/>
                <a:gd name="T36" fmla="*/ 12 w 689"/>
                <a:gd name="T37" fmla="*/ 182 h 266"/>
                <a:gd name="T38" fmla="*/ 8 w 689"/>
                <a:gd name="T39" fmla="*/ 205 h 266"/>
                <a:gd name="T40" fmla="*/ 7 w 689"/>
                <a:gd name="T41" fmla="*/ 241 h 266"/>
                <a:gd name="T42" fmla="*/ 2 w 689"/>
                <a:gd name="T43" fmla="*/ 222 h 266"/>
                <a:gd name="T44" fmla="*/ 0 w 689"/>
                <a:gd name="T45" fmla="*/ 295 h 266"/>
                <a:gd name="T46" fmla="*/ 4 w 689"/>
                <a:gd name="T47" fmla="*/ 348 h 266"/>
                <a:gd name="T48" fmla="*/ 10 w 689"/>
                <a:gd name="T49" fmla="*/ 346 h 266"/>
                <a:gd name="T50" fmla="*/ 18 w 689"/>
                <a:gd name="T51" fmla="*/ 417 h 266"/>
                <a:gd name="T52" fmla="*/ 43 w 689"/>
                <a:gd name="T53" fmla="*/ 391 h 266"/>
                <a:gd name="T54" fmla="*/ 40 w 689"/>
                <a:gd name="T55" fmla="*/ 468 h 266"/>
                <a:gd name="T56" fmla="*/ 28 w 689"/>
                <a:gd name="T57" fmla="*/ 504 h 266"/>
                <a:gd name="T58" fmla="*/ 42 w 689"/>
                <a:gd name="T59" fmla="*/ 581 h 266"/>
                <a:gd name="T60" fmla="*/ 52 w 689"/>
                <a:gd name="T61" fmla="*/ 595 h 266"/>
                <a:gd name="T62" fmla="*/ 59 w 689"/>
                <a:gd name="T63" fmla="*/ 601 h 266"/>
                <a:gd name="T64" fmla="*/ 59 w 689"/>
                <a:gd name="T65" fmla="*/ 455 h 266"/>
                <a:gd name="T66" fmla="*/ 68 w 689"/>
                <a:gd name="T67" fmla="*/ 407 h 266"/>
                <a:gd name="T68" fmla="*/ 73 w 689"/>
                <a:gd name="T69" fmla="*/ 391 h 266"/>
                <a:gd name="T70" fmla="*/ 76 w 689"/>
                <a:gd name="T71" fmla="*/ 400 h 266"/>
                <a:gd name="T72" fmla="*/ 81 w 689"/>
                <a:gd name="T73" fmla="*/ 416 h 266"/>
                <a:gd name="T74" fmla="*/ 86 w 689"/>
                <a:gd name="T75" fmla="*/ 476 h 266"/>
                <a:gd name="T76" fmla="*/ 91 w 689"/>
                <a:gd name="T77" fmla="*/ 517 h 266"/>
                <a:gd name="T78" fmla="*/ 106 w 689"/>
                <a:gd name="T79" fmla="*/ 517 h 266"/>
                <a:gd name="T80" fmla="*/ 111 w 689"/>
                <a:gd name="T81" fmla="*/ 614 h 266"/>
                <a:gd name="T82" fmla="*/ 117 w 689"/>
                <a:gd name="T83" fmla="*/ 652 h 266"/>
                <a:gd name="T84" fmla="*/ 130 w 689"/>
                <a:gd name="T85" fmla="*/ 631 h 266"/>
                <a:gd name="T86" fmla="*/ 146 w 689"/>
                <a:gd name="T87" fmla="*/ 636 h 266"/>
                <a:gd name="T88" fmla="*/ 145 w 689"/>
                <a:gd name="T89" fmla="*/ 596 h 266"/>
                <a:gd name="T90" fmla="*/ 147 w 689"/>
                <a:gd name="T91" fmla="*/ 570 h 266"/>
                <a:gd name="T92" fmla="*/ 158 w 689"/>
                <a:gd name="T93" fmla="*/ 581 h 266"/>
                <a:gd name="T94" fmla="*/ 171 w 689"/>
                <a:gd name="T95" fmla="*/ 555 h 266"/>
                <a:gd name="T96" fmla="*/ 195 w 689"/>
                <a:gd name="T97" fmla="*/ 590 h 266"/>
                <a:gd name="T98" fmla="*/ 195 w 689"/>
                <a:gd name="T99" fmla="*/ 498 h 266"/>
                <a:gd name="T100" fmla="*/ 213 w 689"/>
                <a:gd name="T101" fmla="*/ 391 h 266"/>
                <a:gd name="T102" fmla="*/ 231 w 689"/>
                <a:gd name="T103" fmla="*/ 334 h 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89"/>
                <a:gd name="T157" fmla="*/ 0 h 266"/>
                <a:gd name="T158" fmla="*/ 689 w 689"/>
                <a:gd name="T159" fmla="*/ 266 h 26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89" h="266">
                  <a:moveTo>
                    <a:pt x="671" y="136"/>
                  </a:moveTo>
                  <a:lnTo>
                    <a:pt x="688" y="131"/>
                  </a:lnTo>
                  <a:lnTo>
                    <a:pt x="653" y="109"/>
                  </a:lnTo>
                  <a:lnTo>
                    <a:pt x="630" y="118"/>
                  </a:lnTo>
                  <a:lnTo>
                    <a:pt x="599" y="110"/>
                  </a:lnTo>
                  <a:lnTo>
                    <a:pt x="585" y="104"/>
                  </a:lnTo>
                  <a:lnTo>
                    <a:pt x="570" y="104"/>
                  </a:lnTo>
                  <a:lnTo>
                    <a:pt x="562" y="90"/>
                  </a:lnTo>
                  <a:lnTo>
                    <a:pt x="558" y="83"/>
                  </a:lnTo>
                  <a:lnTo>
                    <a:pt x="547" y="83"/>
                  </a:lnTo>
                  <a:lnTo>
                    <a:pt x="537" y="83"/>
                  </a:lnTo>
                  <a:lnTo>
                    <a:pt x="526" y="86"/>
                  </a:lnTo>
                  <a:lnTo>
                    <a:pt x="510" y="72"/>
                  </a:lnTo>
                  <a:lnTo>
                    <a:pt x="502" y="74"/>
                  </a:lnTo>
                  <a:lnTo>
                    <a:pt x="494" y="77"/>
                  </a:lnTo>
                  <a:lnTo>
                    <a:pt x="485" y="80"/>
                  </a:lnTo>
                  <a:lnTo>
                    <a:pt x="472" y="68"/>
                  </a:lnTo>
                  <a:lnTo>
                    <a:pt x="437" y="45"/>
                  </a:lnTo>
                  <a:lnTo>
                    <a:pt x="412" y="30"/>
                  </a:lnTo>
                  <a:lnTo>
                    <a:pt x="395" y="16"/>
                  </a:lnTo>
                  <a:lnTo>
                    <a:pt x="366" y="32"/>
                  </a:lnTo>
                  <a:lnTo>
                    <a:pt x="362" y="21"/>
                  </a:lnTo>
                  <a:lnTo>
                    <a:pt x="322" y="20"/>
                  </a:lnTo>
                  <a:lnTo>
                    <a:pt x="317" y="20"/>
                  </a:lnTo>
                  <a:lnTo>
                    <a:pt x="299" y="0"/>
                  </a:lnTo>
                  <a:lnTo>
                    <a:pt x="279" y="3"/>
                  </a:lnTo>
                  <a:lnTo>
                    <a:pt x="268" y="10"/>
                  </a:lnTo>
                  <a:lnTo>
                    <a:pt x="243" y="15"/>
                  </a:lnTo>
                  <a:lnTo>
                    <a:pt x="234" y="11"/>
                  </a:lnTo>
                  <a:lnTo>
                    <a:pt x="220" y="23"/>
                  </a:lnTo>
                  <a:lnTo>
                    <a:pt x="211" y="21"/>
                  </a:lnTo>
                  <a:lnTo>
                    <a:pt x="176" y="24"/>
                  </a:lnTo>
                  <a:lnTo>
                    <a:pt x="168" y="23"/>
                  </a:lnTo>
                  <a:lnTo>
                    <a:pt x="163" y="25"/>
                  </a:lnTo>
                  <a:lnTo>
                    <a:pt x="178" y="39"/>
                  </a:lnTo>
                  <a:lnTo>
                    <a:pt x="168" y="53"/>
                  </a:lnTo>
                  <a:lnTo>
                    <a:pt x="169" y="63"/>
                  </a:lnTo>
                  <a:lnTo>
                    <a:pt x="169" y="68"/>
                  </a:lnTo>
                  <a:lnTo>
                    <a:pt x="189" y="68"/>
                  </a:lnTo>
                  <a:lnTo>
                    <a:pt x="195" y="77"/>
                  </a:lnTo>
                  <a:lnTo>
                    <a:pt x="195" y="86"/>
                  </a:lnTo>
                  <a:lnTo>
                    <a:pt x="189" y="88"/>
                  </a:lnTo>
                  <a:lnTo>
                    <a:pt x="181" y="83"/>
                  </a:lnTo>
                  <a:lnTo>
                    <a:pt x="173" y="86"/>
                  </a:lnTo>
                  <a:lnTo>
                    <a:pt x="168" y="90"/>
                  </a:lnTo>
                  <a:lnTo>
                    <a:pt x="154" y="83"/>
                  </a:lnTo>
                  <a:lnTo>
                    <a:pt x="150" y="75"/>
                  </a:lnTo>
                  <a:lnTo>
                    <a:pt x="137" y="79"/>
                  </a:lnTo>
                  <a:lnTo>
                    <a:pt x="137" y="81"/>
                  </a:lnTo>
                  <a:lnTo>
                    <a:pt x="129" y="75"/>
                  </a:lnTo>
                  <a:lnTo>
                    <a:pt x="118" y="83"/>
                  </a:lnTo>
                  <a:lnTo>
                    <a:pt x="102" y="86"/>
                  </a:lnTo>
                  <a:lnTo>
                    <a:pt x="98" y="83"/>
                  </a:lnTo>
                  <a:lnTo>
                    <a:pt x="93" y="75"/>
                  </a:lnTo>
                  <a:lnTo>
                    <a:pt x="74" y="74"/>
                  </a:lnTo>
                  <a:lnTo>
                    <a:pt x="43" y="72"/>
                  </a:lnTo>
                  <a:lnTo>
                    <a:pt x="35" y="74"/>
                  </a:lnTo>
                  <a:lnTo>
                    <a:pt x="32" y="79"/>
                  </a:lnTo>
                  <a:lnTo>
                    <a:pt x="27" y="77"/>
                  </a:lnTo>
                  <a:lnTo>
                    <a:pt x="22" y="84"/>
                  </a:lnTo>
                  <a:lnTo>
                    <a:pt x="17" y="90"/>
                  </a:lnTo>
                  <a:lnTo>
                    <a:pt x="17" y="93"/>
                  </a:lnTo>
                  <a:lnTo>
                    <a:pt x="21" y="99"/>
                  </a:lnTo>
                  <a:lnTo>
                    <a:pt x="15" y="101"/>
                  </a:lnTo>
                  <a:lnTo>
                    <a:pt x="10" y="90"/>
                  </a:lnTo>
                  <a:lnTo>
                    <a:pt x="2" y="91"/>
                  </a:lnTo>
                  <a:lnTo>
                    <a:pt x="0" y="106"/>
                  </a:lnTo>
                  <a:lnTo>
                    <a:pt x="0" y="114"/>
                  </a:lnTo>
                  <a:lnTo>
                    <a:pt x="0" y="121"/>
                  </a:lnTo>
                  <a:lnTo>
                    <a:pt x="3" y="128"/>
                  </a:lnTo>
                  <a:lnTo>
                    <a:pt x="8" y="134"/>
                  </a:lnTo>
                  <a:lnTo>
                    <a:pt x="8" y="142"/>
                  </a:lnTo>
                  <a:lnTo>
                    <a:pt x="15" y="141"/>
                  </a:lnTo>
                  <a:lnTo>
                    <a:pt x="25" y="135"/>
                  </a:lnTo>
                  <a:lnTo>
                    <a:pt x="29" y="141"/>
                  </a:lnTo>
                  <a:lnTo>
                    <a:pt x="37" y="148"/>
                  </a:lnTo>
                  <a:lnTo>
                    <a:pt x="43" y="155"/>
                  </a:lnTo>
                  <a:lnTo>
                    <a:pt x="51" y="170"/>
                  </a:lnTo>
                  <a:lnTo>
                    <a:pt x="65" y="166"/>
                  </a:lnTo>
                  <a:lnTo>
                    <a:pt x="88" y="163"/>
                  </a:lnTo>
                  <a:lnTo>
                    <a:pt x="124" y="159"/>
                  </a:lnTo>
                  <a:lnTo>
                    <a:pt x="134" y="168"/>
                  </a:lnTo>
                  <a:lnTo>
                    <a:pt x="135" y="187"/>
                  </a:lnTo>
                  <a:lnTo>
                    <a:pt x="118" y="190"/>
                  </a:lnTo>
                  <a:lnTo>
                    <a:pt x="102" y="194"/>
                  </a:lnTo>
                  <a:lnTo>
                    <a:pt x="104" y="206"/>
                  </a:lnTo>
                  <a:lnTo>
                    <a:pt x="81" y="206"/>
                  </a:lnTo>
                  <a:lnTo>
                    <a:pt x="102" y="233"/>
                  </a:lnTo>
                  <a:lnTo>
                    <a:pt x="112" y="234"/>
                  </a:lnTo>
                  <a:lnTo>
                    <a:pt x="122" y="236"/>
                  </a:lnTo>
                  <a:lnTo>
                    <a:pt x="128" y="247"/>
                  </a:lnTo>
                  <a:lnTo>
                    <a:pt x="132" y="243"/>
                  </a:lnTo>
                  <a:lnTo>
                    <a:pt x="151" y="241"/>
                  </a:lnTo>
                  <a:lnTo>
                    <a:pt x="161" y="245"/>
                  </a:lnTo>
                  <a:lnTo>
                    <a:pt x="168" y="250"/>
                  </a:lnTo>
                  <a:lnTo>
                    <a:pt x="173" y="245"/>
                  </a:lnTo>
                  <a:lnTo>
                    <a:pt x="186" y="246"/>
                  </a:lnTo>
                  <a:lnTo>
                    <a:pt x="165" y="188"/>
                  </a:lnTo>
                  <a:lnTo>
                    <a:pt x="173" y="185"/>
                  </a:lnTo>
                  <a:lnTo>
                    <a:pt x="201" y="172"/>
                  </a:lnTo>
                  <a:lnTo>
                    <a:pt x="206" y="171"/>
                  </a:lnTo>
                  <a:lnTo>
                    <a:pt x="201" y="166"/>
                  </a:lnTo>
                  <a:lnTo>
                    <a:pt x="206" y="169"/>
                  </a:lnTo>
                  <a:lnTo>
                    <a:pt x="206" y="163"/>
                  </a:lnTo>
                  <a:lnTo>
                    <a:pt x="211" y="159"/>
                  </a:lnTo>
                  <a:lnTo>
                    <a:pt x="213" y="160"/>
                  </a:lnTo>
                  <a:lnTo>
                    <a:pt x="219" y="160"/>
                  </a:lnTo>
                  <a:lnTo>
                    <a:pt x="225" y="164"/>
                  </a:lnTo>
                  <a:lnTo>
                    <a:pt x="233" y="157"/>
                  </a:lnTo>
                  <a:lnTo>
                    <a:pt x="238" y="159"/>
                  </a:lnTo>
                  <a:lnTo>
                    <a:pt x="233" y="169"/>
                  </a:lnTo>
                  <a:lnTo>
                    <a:pt x="237" y="183"/>
                  </a:lnTo>
                  <a:lnTo>
                    <a:pt x="252" y="191"/>
                  </a:lnTo>
                  <a:lnTo>
                    <a:pt x="252" y="194"/>
                  </a:lnTo>
                  <a:lnTo>
                    <a:pt x="246" y="201"/>
                  </a:lnTo>
                  <a:lnTo>
                    <a:pt x="249" y="204"/>
                  </a:lnTo>
                  <a:lnTo>
                    <a:pt x="266" y="210"/>
                  </a:lnTo>
                  <a:lnTo>
                    <a:pt x="272" y="219"/>
                  </a:lnTo>
                  <a:lnTo>
                    <a:pt x="288" y="213"/>
                  </a:lnTo>
                  <a:lnTo>
                    <a:pt x="307" y="210"/>
                  </a:lnTo>
                  <a:lnTo>
                    <a:pt x="322" y="236"/>
                  </a:lnTo>
                  <a:lnTo>
                    <a:pt x="327" y="247"/>
                  </a:lnTo>
                  <a:lnTo>
                    <a:pt x="322" y="250"/>
                  </a:lnTo>
                  <a:lnTo>
                    <a:pt x="320" y="255"/>
                  </a:lnTo>
                  <a:lnTo>
                    <a:pt x="334" y="259"/>
                  </a:lnTo>
                  <a:lnTo>
                    <a:pt x="339" y="265"/>
                  </a:lnTo>
                  <a:lnTo>
                    <a:pt x="358" y="259"/>
                  </a:lnTo>
                  <a:lnTo>
                    <a:pt x="365" y="265"/>
                  </a:lnTo>
                  <a:lnTo>
                    <a:pt x="378" y="257"/>
                  </a:lnTo>
                  <a:lnTo>
                    <a:pt x="388" y="257"/>
                  </a:lnTo>
                  <a:lnTo>
                    <a:pt x="400" y="258"/>
                  </a:lnTo>
                  <a:lnTo>
                    <a:pt x="426" y="258"/>
                  </a:lnTo>
                  <a:lnTo>
                    <a:pt x="419" y="254"/>
                  </a:lnTo>
                  <a:lnTo>
                    <a:pt x="419" y="246"/>
                  </a:lnTo>
                  <a:lnTo>
                    <a:pt x="423" y="242"/>
                  </a:lnTo>
                  <a:lnTo>
                    <a:pt x="423" y="237"/>
                  </a:lnTo>
                  <a:lnTo>
                    <a:pt x="415" y="234"/>
                  </a:lnTo>
                  <a:lnTo>
                    <a:pt x="431" y="232"/>
                  </a:lnTo>
                  <a:lnTo>
                    <a:pt x="446" y="234"/>
                  </a:lnTo>
                  <a:lnTo>
                    <a:pt x="449" y="237"/>
                  </a:lnTo>
                  <a:lnTo>
                    <a:pt x="461" y="236"/>
                  </a:lnTo>
                  <a:lnTo>
                    <a:pt x="453" y="224"/>
                  </a:lnTo>
                  <a:lnTo>
                    <a:pt x="461" y="222"/>
                  </a:lnTo>
                  <a:lnTo>
                    <a:pt x="501" y="227"/>
                  </a:lnTo>
                  <a:lnTo>
                    <a:pt x="534" y="230"/>
                  </a:lnTo>
                  <a:lnTo>
                    <a:pt x="558" y="240"/>
                  </a:lnTo>
                  <a:lnTo>
                    <a:pt x="570" y="240"/>
                  </a:lnTo>
                  <a:lnTo>
                    <a:pt x="575" y="250"/>
                  </a:lnTo>
                  <a:lnTo>
                    <a:pt x="585" y="227"/>
                  </a:lnTo>
                  <a:lnTo>
                    <a:pt x="570" y="202"/>
                  </a:lnTo>
                  <a:lnTo>
                    <a:pt x="612" y="194"/>
                  </a:lnTo>
                  <a:lnTo>
                    <a:pt x="617" y="180"/>
                  </a:lnTo>
                  <a:lnTo>
                    <a:pt x="622" y="159"/>
                  </a:lnTo>
                  <a:lnTo>
                    <a:pt x="665" y="160"/>
                  </a:lnTo>
                  <a:lnTo>
                    <a:pt x="671" y="1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7" name="Freeform 903"/>
            <p:cNvSpPr>
              <a:spLocks/>
            </p:cNvSpPr>
            <p:nvPr/>
          </p:nvSpPr>
          <p:spPr bwMode="auto">
            <a:xfrm>
              <a:off x="3443" y="1922"/>
              <a:ext cx="271" cy="180"/>
            </a:xfrm>
            <a:custGeom>
              <a:avLst/>
              <a:gdLst>
                <a:gd name="T0" fmla="*/ 11 w 300"/>
                <a:gd name="T1" fmla="*/ 176 h 165"/>
                <a:gd name="T2" fmla="*/ 12 w 300"/>
                <a:gd name="T3" fmla="*/ 146 h 165"/>
                <a:gd name="T4" fmla="*/ 14 w 300"/>
                <a:gd name="T5" fmla="*/ 134 h 165"/>
                <a:gd name="T6" fmla="*/ 19 w 300"/>
                <a:gd name="T7" fmla="*/ 141 h 165"/>
                <a:gd name="T8" fmla="*/ 24 w 300"/>
                <a:gd name="T9" fmla="*/ 148 h 165"/>
                <a:gd name="T10" fmla="*/ 25 w 300"/>
                <a:gd name="T11" fmla="*/ 158 h 165"/>
                <a:gd name="T12" fmla="*/ 29 w 300"/>
                <a:gd name="T13" fmla="*/ 176 h 165"/>
                <a:gd name="T14" fmla="*/ 31 w 300"/>
                <a:gd name="T15" fmla="*/ 219 h 165"/>
                <a:gd name="T16" fmla="*/ 35 w 300"/>
                <a:gd name="T17" fmla="*/ 217 h 165"/>
                <a:gd name="T18" fmla="*/ 42 w 300"/>
                <a:gd name="T19" fmla="*/ 219 h 165"/>
                <a:gd name="T20" fmla="*/ 51 w 300"/>
                <a:gd name="T21" fmla="*/ 271 h 165"/>
                <a:gd name="T22" fmla="*/ 59 w 300"/>
                <a:gd name="T23" fmla="*/ 304 h 165"/>
                <a:gd name="T24" fmla="*/ 69 w 300"/>
                <a:gd name="T25" fmla="*/ 338 h 165"/>
                <a:gd name="T26" fmla="*/ 71 w 300"/>
                <a:gd name="T27" fmla="*/ 391 h 165"/>
                <a:gd name="T28" fmla="*/ 77 w 300"/>
                <a:gd name="T29" fmla="*/ 345 h 165"/>
                <a:gd name="T30" fmla="*/ 78 w 300"/>
                <a:gd name="T31" fmla="*/ 309 h 165"/>
                <a:gd name="T32" fmla="*/ 74 w 300"/>
                <a:gd name="T33" fmla="*/ 245 h 165"/>
                <a:gd name="T34" fmla="*/ 81 w 300"/>
                <a:gd name="T35" fmla="*/ 237 h 165"/>
                <a:gd name="T36" fmla="*/ 90 w 300"/>
                <a:gd name="T37" fmla="*/ 245 h 165"/>
                <a:gd name="T38" fmla="*/ 106 w 300"/>
                <a:gd name="T39" fmla="*/ 240 h 165"/>
                <a:gd name="T40" fmla="*/ 106 w 300"/>
                <a:gd name="T41" fmla="*/ 205 h 165"/>
                <a:gd name="T42" fmla="*/ 88 w 300"/>
                <a:gd name="T43" fmla="*/ 205 h 165"/>
                <a:gd name="T44" fmla="*/ 79 w 300"/>
                <a:gd name="T45" fmla="*/ 201 h 165"/>
                <a:gd name="T46" fmla="*/ 71 w 300"/>
                <a:gd name="T47" fmla="*/ 219 h 165"/>
                <a:gd name="T48" fmla="*/ 65 w 300"/>
                <a:gd name="T49" fmla="*/ 217 h 165"/>
                <a:gd name="T50" fmla="*/ 62 w 300"/>
                <a:gd name="T51" fmla="*/ 218 h 165"/>
                <a:gd name="T52" fmla="*/ 57 w 300"/>
                <a:gd name="T53" fmla="*/ 201 h 165"/>
                <a:gd name="T54" fmla="*/ 57 w 300"/>
                <a:gd name="T55" fmla="*/ 188 h 165"/>
                <a:gd name="T56" fmla="*/ 56 w 300"/>
                <a:gd name="T57" fmla="*/ 142 h 165"/>
                <a:gd name="T58" fmla="*/ 38 w 300"/>
                <a:gd name="T59" fmla="*/ 106 h 165"/>
                <a:gd name="T60" fmla="*/ 30 w 300"/>
                <a:gd name="T61" fmla="*/ 75 h 165"/>
                <a:gd name="T62" fmla="*/ 19 w 300"/>
                <a:gd name="T63" fmla="*/ 89 h 165"/>
                <a:gd name="T64" fmla="*/ 13 w 300"/>
                <a:gd name="T65" fmla="*/ 41 h 165"/>
                <a:gd name="T66" fmla="*/ 13 w 300"/>
                <a:gd name="T67" fmla="*/ 0 h 165"/>
                <a:gd name="T68" fmla="*/ 7 w 300"/>
                <a:gd name="T69" fmla="*/ 176 h 1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0"/>
                <a:gd name="T106" fmla="*/ 0 h 165"/>
                <a:gd name="T107" fmla="*/ 300 w 300"/>
                <a:gd name="T108" fmla="*/ 165 h 1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0" h="165">
                  <a:moveTo>
                    <a:pt x="20" y="74"/>
                  </a:moveTo>
                  <a:lnTo>
                    <a:pt x="28" y="74"/>
                  </a:lnTo>
                  <a:lnTo>
                    <a:pt x="30" y="67"/>
                  </a:lnTo>
                  <a:lnTo>
                    <a:pt x="32" y="61"/>
                  </a:lnTo>
                  <a:lnTo>
                    <a:pt x="41" y="65"/>
                  </a:lnTo>
                  <a:lnTo>
                    <a:pt x="40" y="56"/>
                  </a:lnTo>
                  <a:lnTo>
                    <a:pt x="48" y="52"/>
                  </a:lnTo>
                  <a:lnTo>
                    <a:pt x="53" y="59"/>
                  </a:lnTo>
                  <a:lnTo>
                    <a:pt x="59" y="59"/>
                  </a:lnTo>
                  <a:lnTo>
                    <a:pt x="67" y="62"/>
                  </a:lnTo>
                  <a:lnTo>
                    <a:pt x="71" y="65"/>
                  </a:lnTo>
                  <a:lnTo>
                    <a:pt x="71" y="66"/>
                  </a:lnTo>
                  <a:lnTo>
                    <a:pt x="72" y="71"/>
                  </a:lnTo>
                  <a:lnTo>
                    <a:pt x="80" y="74"/>
                  </a:lnTo>
                  <a:lnTo>
                    <a:pt x="80" y="81"/>
                  </a:lnTo>
                  <a:lnTo>
                    <a:pt x="88" y="92"/>
                  </a:lnTo>
                  <a:lnTo>
                    <a:pt x="96" y="93"/>
                  </a:lnTo>
                  <a:lnTo>
                    <a:pt x="98" y="90"/>
                  </a:lnTo>
                  <a:lnTo>
                    <a:pt x="108" y="86"/>
                  </a:lnTo>
                  <a:lnTo>
                    <a:pt x="116" y="92"/>
                  </a:lnTo>
                  <a:lnTo>
                    <a:pt x="125" y="101"/>
                  </a:lnTo>
                  <a:lnTo>
                    <a:pt x="139" y="114"/>
                  </a:lnTo>
                  <a:lnTo>
                    <a:pt x="164" y="119"/>
                  </a:lnTo>
                  <a:lnTo>
                    <a:pt x="164" y="127"/>
                  </a:lnTo>
                  <a:lnTo>
                    <a:pt x="180" y="133"/>
                  </a:lnTo>
                  <a:lnTo>
                    <a:pt x="188" y="141"/>
                  </a:lnTo>
                  <a:lnTo>
                    <a:pt x="182" y="163"/>
                  </a:lnTo>
                  <a:lnTo>
                    <a:pt x="198" y="164"/>
                  </a:lnTo>
                  <a:lnTo>
                    <a:pt x="207" y="152"/>
                  </a:lnTo>
                  <a:lnTo>
                    <a:pt x="213" y="145"/>
                  </a:lnTo>
                  <a:lnTo>
                    <a:pt x="217" y="139"/>
                  </a:lnTo>
                  <a:lnTo>
                    <a:pt x="214" y="128"/>
                  </a:lnTo>
                  <a:lnTo>
                    <a:pt x="203" y="125"/>
                  </a:lnTo>
                  <a:lnTo>
                    <a:pt x="206" y="104"/>
                  </a:lnTo>
                  <a:lnTo>
                    <a:pt x="216" y="96"/>
                  </a:lnTo>
                  <a:lnTo>
                    <a:pt x="226" y="98"/>
                  </a:lnTo>
                  <a:lnTo>
                    <a:pt x="247" y="95"/>
                  </a:lnTo>
                  <a:lnTo>
                    <a:pt x="251" y="104"/>
                  </a:lnTo>
                  <a:lnTo>
                    <a:pt x="264" y="103"/>
                  </a:lnTo>
                  <a:lnTo>
                    <a:pt x="292" y="101"/>
                  </a:lnTo>
                  <a:lnTo>
                    <a:pt x="299" y="92"/>
                  </a:lnTo>
                  <a:lnTo>
                    <a:pt x="292" y="86"/>
                  </a:lnTo>
                  <a:lnTo>
                    <a:pt x="274" y="86"/>
                  </a:lnTo>
                  <a:lnTo>
                    <a:pt x="242" y="86"/>
                  </a:lnTo>
                  <a:lnTo>
                    <a:pt x="231" y="86"/>
                  </a:lnTo>
                  <a:lnTo>
                    <a:pt x="218" y="84"/>
                  </a:lnTo>
                  <a:lnTo>
                    <a:pt x="199" y="93"/>
                  </a:lnTo>
                  <a:lnTo>
                    <a:pt x="197" y="92"/>
                  </a:lnTo>
                  <a:lnTo>
                    <a:pt x="192" y="88"/>
                  </a:lnTo>
                  <a:lnTo>
                    <a:pt x="182" y="90"/>
                  </a:lnTo>
                  <a:lnTo>
                    <a:pt x="173" y="93"/>
                  </a:lnTo>
                  <a:lnTo>
                    <a:pt x="171" y="91"/>
                  </a:lnTo>
                  <a:lnTo>
                    <a:pt x="169" y="88"/>
                  </a:lnTo>
                  <a:lnTo>
                    <a:pt x="156" y="84"/>
                  </a:lnTo>
                  <a:lnTo>
                    <a:pt x="154" y="83"/>
                  </a:lnTo>
                  <a:lnTo>
                    <a:pt x="156" y="79"/>
                  </a:lnTo>
                  <a:lnTo>
                    <a:pt x="162" y="75"/>
                  </a:lnTo>
                  <a:lnTo>
                    <a:pt x="154" y="60"/>
                  </a:lnTo>
                  <a:lnTo>
                    <a:pt x="141" y="38"/>
                  </a:lnTo>
                  <a:lnTo>
                    <a:pt x="107" y="45"/>
                  </a:lnTo>
                  <a:lnTo>
                    <a:pt x="98" y="38"/>
                  </a:lnTo>
                  <a:lnTo>
                    <a:pt x="83" y="32"/>
                  </a:lnTo>
                  <a:lnTo>
                    <a:pt x="67" y="41"/>
                  </a:lnTo>
                  <a:lnTo>
                    <a:pt x="53" y="38"/>
                  </a:lnTo>
                  <a:lnTo>
                    <a:pt x="37" y="29"/>
                  </a:lnTo>
                  <a:lnTo>
                    <a:pt x="34" y="17"/>
                  </a:lnTo>
                  <a:lnTo>
                    <a:pt x="35" y="8"/>
                  </a:lnTo>
                  <a:lnTo>
                    <a:pt x="35" y="0"/>
                  </a:lnTo>
                  <a:lnTo>
                    <a:pt x="0" y="17"/>
                  </a:lnTo>
                  <a:lnTo>
                    <a:pt x="2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8" name="Freeform 904"/>
            <p:cNvSpPr>
              <a:spLocks/>
            </p:cNvSpPr>
            <p:nvPr/>
          </p:nvSpPr>
          <p:spPr bwMode="auto">
            <a:xfrm>
              <a:off x="3406" y="1980"/>
              <a:ext cx="207" cy="157"/>
            </a:xfrm>
            <a:custGeom>
              <a:avLst/>
              <a:gdLst>
                <a:gd name="T0" fmla="*/ 0 w 230"/>
                <a:gd name="T1" fmla="*/ 49 h 144"/>
                <a:gd name="T2" fmla="*/ 1 w 230"/>
                <a:gd name="T3" fmla="*/ 95 h 144"/>
                <a:gd name="T4" fmla="*/ 5 w 230"/>
                <a:gd name="T5" fmla="*/ 68 h 144"/>
                <a:gd name="T6" fmla="*/ 11 w 230"/>
                <a:gd name="T7" fmla="*/ 100 h 144"/>
                <a:gd name="T8" fmla="*/ 8 w 230"/>
                <a:gd name="T9" fmla="*/ 123 h 144"/>
                <a:gd name="T10" fmla="*/ 2 w 230"/>
                <a:gd name="T11" fmla="*/ 104 h 144"/>
                <a:gd name="T12" fmla="*/ 0 w 230"/>
                <a:gd name="T13" fmla="*/ 134 h 144"/>
                <a:gd name="T14" fmla="*/ 2 w 230"/>
                <a:gd name="T15" fmla="*/ 149 h 144"/>
                <a:gd name="T16" fmla="*/ 5 w 230"/>
                <a:gd name="T17" fmla="*/ 155 h 144"/>
                <a:gd name="T18" fmla="*/ 5 w 230"/>
                <a:gd name="T19" fmla="*/ 173 h 144"/>
                <a:gd name="T20" fmla="*/ 5 w 230"/>
                <a:gd name="T21" fmla="*/ 186 h 144"/>
                <a:gd name="T22" fmla="*/ 5 w 230"/>
                <a:gd name="T23" fmla="*/ 245 h 144"/>
                <a:gd name="T24" fmla="*/ 18 w 230"/>
                <a:gd name="T25" fmla="*/ 229 h 144"/>
                <a:gd name="T26" fmla="*/ 24 w 230"/>
                <a:gd name="T27" fmla="*/ 210 h 144"/>
                <a:gd name="T28" fmla="*/ 37 w 230"/>
                <a:gd name="T29" fmla="*/ 250 h 144"/>
                <a:gd name="T30" fmla="*/ 45 w 230"/>
                <a:gd name="T31" fmla="*/ 279 h 144"/>
                <a:gd name="T32" fmla="*/ 49 w 230"/>
                <a:gd name="T33" fmla="*/ 287 h 144"/>
                <a:gd name="T34" fmla="*/ 50 w 230"/>
                <a:gd name="T35" fmla="*/ 317 h 144"/>
                <a:gd name="T36" fmla="*/ 58 w 230"/>
                <a:gd name="T37" fmla="*/ 340 h 144"/>
                <a:gd name="T38" fmla="*/ 69 w 230"/>
                <a:gd name="T39" fmla="*/ 261 h 144"/>
                <a:gd name="T40" fmla="*/ 77 w 230"/>
                <a:gd name="T41" fmla="*/ 261 h 144"/>
                <a:gd name="T42" fmla="*/ 79 w 230"/>
                <a:gd name="T43" fmla="*/ 221 h 144"/>
                <a:gd name="T44" fmla="*/ 80 w 230"/>
                <a:gd name="T45" fmla="*/ 207 h 144"/>
                <a:gd name="T46" fmla="*/ 77 w 230"/>
                <a:gd name="T47" fmla="*/ 186 h 144"/>
                <a:gd name="T48" fmla="*/ 71 w 230"/>
                <a:gd name="T49" fmla="*/ 177 h 144"/>
                <a:gd name="T50" fmla="*/ 71 w 230"/>
                <a:gd name="T51" fmla="*/ 159 h 144"/>
                <a:gd name="T52" fmla="*/ 62 w 230"/>
                <a:gd name="T53" fmla="*/ 146 h 144"/>
                <a:gd name="T54" fmla="*/ 58 w 230"/>
                <a:gd name="T55" fmla="*/ 114 h 144"/>
                <a:gd name="T56" fmla="*/ 56 w 230"/>
                <a:gd name="T57" fmla="*/ 96 h 144"/>
                <a:gd name="T58" fmla="*/ 51 w 230"/>
                <a:gd name="T59" fmla="*/ 75 h 144"/>
                <a:gd name="T60" fmla="*/ 50 w 230"/>
                <a:gd name="T61" fmla="*/ 88 h 144"/>
                <a:gd name="T62" fmla="*/ 48 w 230"/>
                <a:gd name="T63" fmla="*/ 96 h 144"/>
                <a:gd name="T64" fmla="*/ 45 w 230"/>
                <a:gd name="T65" fmla="*/ 95 h 144"/>
                <a:gd name="T66" fmla="*/ 41 w 230"/>
                <a:gd name="T67" fmla="*/ 68 h 144"/>
                <a:gd name="T68" fmla="*/ 41 w 230"/>
                <a:gd name="T69" fmla="*/ 49 h 144"/>
                <a:gd name="T70" fmla="*/ 40 w 230"/>
                <a:gd name="T71" fmla="*/ 44 h 144"/>
                <a:gd name="T72" fmla="*/ 39 w 230"/>
                <a:gd name="T73" fmla="*/ 27 h 144"/>
                <a:gd name="T74" fmla="*/ 35 w 230"/>
                <a:gd name="T75" fmla="*/ 16 h 144"/>
                <a:gd name="T76" fmla="*/ 33 w 230"/>
                <a:gd name="T77" fmla="*/ 16 h 144"/>
                <a:gd name="T78" fmla="*/ 30 w 230"/>
                <a:gd name="T79" fmla="*/ 0 h 144"/>
                <a:gd name="T80" fmla="*/ 28 w 230"/>
                <a:gd name="T81" fmla="*/ 3 h 144"/>
                <a:gd name="T82" fmla="*/ 29 w 230"/>
                <a:gd name="T83" fmla="*/ 27 h 144"/>
                <a:gd name="T84" fmla="*/ 27 w 230"/>
                <a:gd name="T85" fmla="*/ 23 h 144"/>
                <a:gd name="T86" fmla="*/ 26 w 230"/>
                <a:gd name="T87" fmla="*/ 19 h 144"/>
                <a:gd name="T88" fmla="*/ 24 w 230"/>
                <a:gd name="T89" fmla="*/ 49 h 144"/>
                <a:gd name="T90" fmla="*/ 21 w 230"/>
                <a:gd name="T91" fmla="*/ 52 h 144"/>
                <a:gd name="T92" fmla="*/ 18 w 230"/>
                <a:gd name="T93" fmla="*/ 49 h 144"/>
                <a:gd name="T94" fmla="*/ 15 w 230"/>
                <a:gd name="T95" fmla="*/ 62 h 144"/>
                <a:gd name="T96" fmla="*/ 12 w 230"/>
                <a:gd name="T97" fmla="*/ 49 h 144"/>
                <a:gd name="T98" fmla="*/ 9 w 230"/>
                <a:gd name="T99" fmla="*/ 35 h 144"/>
                <a:gd name="T100" fmla="*/ 0 w 230"/>
                <a:gd name="T101" fmla="*/ 49 h 144"/>
                <a:gd name="T102" fmla="*/ 0 w 230"/>
                <a:gd name="T103" fmla="*/ 49 h 1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30"/>
                <a:gd name="T157" fmla="*/ 0 h 144"/>
                <a:gd name="T158" fmla="*/ 230 w 230"/>
                <a:gd name="T159" fmla="*/ 144 h 14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30" h="144">
                  <a:moveTo>
                    <a:pt x="0" y="21"/>
                  </a:moveTo>
                  <a:lnTo>
                    <a:pt x="1" y="39"/>
                  </a:lnTo>
                  <a:lnTo>
                    <a:pt x="13" y="28"/>
                  </a:lnTo>
                  <a:lnTo>
                    <a:pt x="30" y="42"/>
                  </a:lnTo>
                  <a:lnTo>
                    <a:pt x="22" y="51"/>
                  </a:lnTo>
                  <a:lnTo>
                    <a:pt x="2" y="43"/>
                  </a:lnTo>
                  <a:lnTo>
                    <a:pt x="0" y="56"/>
                  </a:lnTo>
                  <a:lnTo>
                    <a:pt x="2" y="63"/>
                  </a:lnTo>
                  <a:lnTo>
                    <a:pt x="13" y="65"/>
                  </a:lnTo>
                  <a:lnTo>
                    <a:pt x="8" y="73"/>
                  </a:lnTo>
                  <a:lnTo>
                    <a:pt x="17" y="79"/>
                  </a:lnTo>
                  <a:lnTo>
                    <a:pt x="17" y="104"/>
                  </a:lnTo>
                  <a:lnTo>
                    <a:pt x="50" y="97"/>
                  </a:lnTo>
                  <a:lnTo>
                    <a:pt x="68" y="89"/>
                  </a:lnTo>
                  <a:lnTo>
                    <a:pt x="107" y="106"/>
                  </a:lnTo>
                  <a:lnTo>
                    <a:pt x="132" y="117"/>
                  </a:lnTo>
                  <a:lnTo>
                    <a:pt x="138" y="121"/>
                  </a:lnTo>
                  <a:lnTo>
                    <a:pt x="141" y="134"/>
                  </a:lnTo>
                  <a:lnTo>
                    <a:pt x="165" y="143"/>
                  </a:lnTo>
                  <a:lnTo>
                    <a:pt x="200" y="109"/>
                  </a:lnTo>
                  <a:lnTo>
                    <a:pt x="223" y="109"/>
                  </a:lnTo>
                  <a:lnTo>
                    <a:pt x="227" y="94"/>
                  </a:lnTo>
                  <a:lnTo>
                    <a:pt x="229" y="88"/>
                  </a:lnTo>
                  <a:lnTo>
                    <a:pt x="222" y="79"/>
                  </a:lnTo>
                  <a:lnTo>
                    <a:pt x="204" y="75"/>
                  </a:lnTo>
                  <a:lnTo>
                    <a:pt x="203" y="67"/>
                  </a:lnTo>
                  <a:lnTo>
                    <a:pt x="179" y="61"/>
                  </a:lnTo>
                  <a:lnTo>
                    <a:pt x="165" y="48"/>
                  </a:lnTo>
                  <a:lnTo>
                    <a:pt x="159" y="40"/>
                  </a:lnTo>
                  <a:lnTo>
                    <a:pt x="148" y="32"/>
                  </a:lnTo>
                  <a:lnTo>
                    <a:pt x="140" y="37"/>
                  </a:lnTo>
                  <a:lnTo>
                    <a:pt x="136" y="40"/>
                  </a:lnTo>
                  <a:lnTo>
                    <a:pt x="128" y="39"/>
                  </a:lnTo>
                  <a:lnTo>
                    <a:pt x="120" y="28"/>
                  </a:lnTo>
                  <a:lnTo>
                    <a:pt x="120" y="21"/>
                  </a:lnTo>
                  <a:lnTo>
                    <a:pt x="112" y="18"/>
                  </a:lnTo>
                  <a:lnTo>
                    <a:pt x="110" y="12"/>
                  </a:lnTo>
                  <a:lnTo>
                    <a:pt x="99" y="6"/>
                  </a:lnTo>
                  <a:lnTo>
                    <a:pt x="92" y="6"/>
                  </a:lnTo>
                  <a:lnTo>
                    <a:pt x="87" y="0"/>
                  </a:lnTo>
                  <a:lnTo>
                    <a:pt x="79" y="3"/>
                  </a:lnTo>
                  <a:lnTo>
                    <a:pt x="81" y="12"/>
                  </a:lnTo>
                  <a:lnTo>
                    <a:pt x="77" y="10"/>
                  </a:lnTo>
                  <a:lnTo>
                    <a:pt x="72" y="8"/>
                  </a:lnTo>
                  <a:lnTo>
                    <a:pt x="68" y="21"/>
                  </a:lnTo>
                  <a:lnTo>
                    <a:pt x="59" y="22"/>
                  </a:lnTo>
                  <a:lnTo>
                    <a:pt x="50" y="21"/>
                  </a:lnTo>
                  <a:lnTo>
                    <a:pt x="42" y="26"/>
                  </a:lnTo>
                  <a:lnTo>
                    <a:pt x="35" y="21"/>
                  </a:lnTo>
                  <a:lnTo>
                    <a:pt x="24" y="15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9" name="Freeform 905"/>
            <p:cNvSpPr>
              <a:spLocks/>
            </p:cNvSpPr>
            <p:nvPr/>
          </p:nvSpPr>
          <p:spPr bwMode="auto">
            <a:xfrm>
              <a:off x="3637" y="1978"/>
              <a:ext cx="174" cy="83"/>
            </a:xfrm>
            <a:custGeom>
              <a:avLst/>
              <a:gdLst>
                <a:gd name="T0" fmla="*/ 17 w 193"/>
                <a:gd name="T1" fmla="*/ 126 h 76"/>
                <a:gd name="T2" fmla="*/ 13 w 193"/>
                <a:gd name="T3" fmla="*/ 126 h 76"/>
                <a:gd name="T4" fmla="*/ 5 w 193"/>
                <a:gd name="T5" fmla="*/ 135 h 76"/>
                <a:gd name="T6" fmla="*/ 0 w 193"/>
                <a:gd name="T7" fmla="*/ 154 h 76"/>
                <a:gd name="T8" fmla="*/ 5 w 193"/>
                <a:gd name="T9" fmla="*/ 161 h 76"/>
                <a:gd name="T10" fmla="*/ 5 w 193"/>
                <a:gd name="T11" fmla="*/ 167 h 76"/>
                <a:gd name="T12" fmla="*/ 19 w 193"/>
                <a:gd name="T13" fmla="*/ 167 h 76"/>
                <a:gd name="T14" fmla="*/ 27 w 193"/>
                <a:gd name="T15" fmla="*/ 167 h 76"/>
                <a:gd name="T16" fmla="*/ 32 w 193"/>
                <a:gd name="T17" fmla="*/ 182 h 76"/>
                <a:gd name="T18" fmla="*/ 33 w 193"/>
                <a:gd name="T19" fmla="*/ 158 h 76"/>
                <a:gd name="T20" fmla="*/ 37 w 193"/>
                <a:gd name="T21" fmla="*/ 154 h 76"/>
                <a:gd name="T22" fmla="*/ 41 w 193"/>
                <a:gd name="T23" fmla="*/ 145 h 76"/>
                <a:gd name="T24" fmla="*/ 46 w 193"/>
                <a:gd name="T25" fmla="*/ 140 h 76"/>
                <a:gd name="T26" fmla="*/ 56 w 193"/>
                <a:gd name="T27" fmla="*/ 112 h 76"/>
                <a:gd name="T28" fmla="*/ 64 w 193"/>
                <a:gd name="T29" fmla="*/ 80 h 76"/>
                <a:gd name="T30" fmla="*/ 69 w 193"/>
                <a:gd name="T31" fmla="*/ 68 h 76"/>
                <a:gd name="T32" fmla="*/ 67 w 193"/>
                <a:gd name="T33" fmla="*/ 42 h 76"/>
                <a:gd name="T34" fmla="*/ 63 w 193"/>
                <a:gd name="T35" fmla="*/ 42 h 76"/>
                <a:gd name="T36" fmla="*/ 57 w 193"/>
                <a:gd name="T37" fmla="*/ 27 h 76"/>
                <a:gd name="T38" fmla="*/ 54 w 193"/>
                <a:gd name="T39" fmla="*/ 19 h 76"/>
                <a:gd name="T40" fmla="*/ 41 w 193"/>
                <a:gd name="T41" fmla="*/ 5 h 76"/>
                <a:gd name="T42" fmla="*/ 27 w 193"/>
                <a:gd name="T43" fmla="*/ 0 h 76"/>
                <a:gd name="T44" fmla="*/ 24 w 193"/>
                <a:gd name="T45" fmla="*/ 1 h 76"/>
                <a:gd name="T46" fmla="*/ 26 w 193"/>
                <a:gd name="T47" fmla="*/ 19 h 76"/>
                <a:gd name="T48" fmla="*/ 27 w 193"/>
                <a:gd name="T49" fmla="*/ 32 h 76"/>
                <a:gd name="T50" fmla="*/ 23 w 193"/>
                <a:gd name="T51" fmla="*/ 35 h 76"/>
                <a:gd name="T52" fmla="*/ 23 w 193"/>
                <a:gd name="T53" fmla="*/ 25 h 76"/>
                <a:gd name="T54" fmla="*/ 18 w 193"/>
                <a:gd name="T55" fmla="*/ 21 h 76"/>
                <a:gd name="T56" fmla="*/ 12 w 193"/>
                <a:gd name="T57" fmla="*/ 25 h 76"/>
                <a:gd name="T58" fmla="*/ 14 w 193"/>
                <a:gd name="T59" fmla="*/ 35 h 76"/>
                <a:gd name="T60" fmla="*/ 15 w 193"/>
                <a:gd name="T61" fmla="*/ 46 h 76"/>
                <a:gd name="T62" fmla="*/ 13 w 193"/>
                <a:gd name="T63" fmla="*/ 57 h 76"/>
                <a:gd name="T64" fmla="*/ 13 w 193"/>
                <a:gd name="T65" fmla="*/ 79 h 76"/>
                <a:gd name="T66" fmla="*/ 15 w 193"/>
                <a:gd name="T67" fmla="*/ 87 h 76"/>
                <a:gd name="T68" fmla="*/ 23 w 193"/>
                <a:gd name="T69" fmla="*/ 87 h 76"/>
                <a:gd name="T70" fmla="*/ 26 w 193"/>
                <a:gd name="T71" fmla="*/ 86 h 76"/>
                <a:gd name="T72" fmla="*/ 29 w 193"/>
                <a:gd name="T73" fmla="*/ 103 h 76"/>
                <a:gd name="T74" fmla="*/ 26 w 193"/>
                <a:gd name="T75" fmla="*/ 124 h 76"/>
                <a:gd name="T76" fmla="*/ 23 w 193"/>
                <a:gd name="T77" fmla="*/ 124 h 76"/>
                <a:gd name="T78" fmla="*/ 21 w 193"/>
                <a:gd name="T79" fmla="*/ 122 h 76"/>
                <a:gd name="T80" fmla="*/ 19 w 193"/>
                <a:gd name="T81" fmla="*/ 124 h 76"/>
                <a:gd name="T82" fmla="*/ 17 w 193"/>
                <a:gd name="T83" fmla="*/ 126 h 76"/>
                <a:gd name="T84" fmla="*/ 17 w 193"/>
                <a:gd name="T85" fmla="*/ 126 h 7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3"/>
                <a:gd name="T130" fmla="*/ 0 h 76"/>
                <a:gd name="T131" fmla="*/ 193 w 193"/>
                <a:gd name="T132" fmla="*/ 76 h 7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3" h="76">
                  <a:moveTo>
                    <a:pt x="49" y="52"/>
                  </a:moveTo>
                  <a:lnTo>
                    <a:pt x="35" y="52"/>
                  </a:lnTo>
                  <a:lnTo>
                    <a:pt x="6" y="56"/>
                  </a:lnTo>
                  <a:lnTo>
                    <a:pt x="0" y="64"/>
                  </a:lnTo>
                  <a:lnTo>
                    <a:pt x="6" y="67"/>
                  </a:lnTo>
                  <a:lnTo>
                    <a:pt x="13" y="69"/>
                  </a:lnTo>
                  <a:lnTo>
                    <a:pt x="53" y="69"/>
                  </a:lnTo>
                  <a:lnTo>
                    <a:pt x="77" y="69"/>
                  </a:lnTo>
                  <a:lnTo>
                    <a:pt x="89" y="75"/>
                  </a:lnTo>
                  <a:lnTo>
                    <a:pt x="93" y="66"/>
                  </a:lnTo>
                  <a:lnTo>
                    <a:pt x="104" y="64"/>
                  </a:lnTo>
                  <a:lnTo>
                    <a:pt x="120" y="60"/>
                  </a:lnTo>
                  <a:lnTo>
                    <a:pt x="132" y="58"/>
                  </a:lnTo>
                  <a:lnTo>
                    <a:pt x="157" y="46"/>
                  </a:lnTo>
                  <a:lnTo>
                    <a:pt x="183" y="33"/>
                  </a:lnTo>
                  <a:lnTo>
                    <a:pt x="192" y="28"/>
                  </a:lnTo>
                  <a:lnTo>
                    <a:pt x="188" y="17"/>
                  </a:lnTo>
                  <a:lnTo>
                    <a:pt x="176" y="17"/>
                  </a:lnTo>
                  <a:lnTo>
                    <a:pt x="164" y="12"/>
                  </a:lnTo>
                  <a:lnTo>
                    <a:pt x="151" y="8"/>
                  </a:lnTo>
                  <a:lnTo>
                    <a:pt x="119" y="5"/>
                  </a:lnTo>
                  <a:lnTo>
                    <a:pt x="78" y="0"/>
                  </a:lnTo>
                  <a:lnTo>
                    <a:pt x="70" y="1"/>
                  </a:lnTo>
                  <a:lnTo>
                    <a:pt x="73" y="8"/>
                  </a:lnTo>
                  <a:lnTo>
                    <a:pt x="78" y="14"/>
                  </a:lnTo>
                  <a:lnTo>
                    <a:pt x="66" y="15"/>
                  </a:lnTo>
                  <a:lnTo>
                    <a:pt x="64" y="11"/>
                  </a:lnTo>
                  <a:lnTo>
                    <a:pt x="51" y="9"/>
                  </a:lnTo>
                  <a:lnTo>
                    <a:pt x="33" y="11"/>
                  </a:lnTo>
                  <a:lnTo>
                    <a:pt x="41" y="15"/>
                  </a:lnTo>
                  <a:lnTo>
                    <a:pt x="43" y="19"/>
                  </a:lnTo>
                  <a:lnTo>
                    <a:pt x="37" y="24"/>
                  </a:lnTo>
                  <a:lnTo>
                    <a:pt x="37" y="32"/>
                  </a:lnTo>
                  <a:lnTo>
                    <a:pt x="44" y="36"/>
                  </a:lnTo>
                  <a:lnTo>
                    <a:pt x="66" y="36"/>
                  </a:lnTo>
                  <a:lnTo>
                    <a:pt x="74" y="35"/>
                  </a:lnTo>
                  <a:lnTo>
                    <a:pt x="82" y="42"/>
                  </a:lnTo>
                  <a:lnTo>
                    <a:pt x="73" y="51"/>
                  </a:lnTo>
                  <a:lnTo>
                    <a:pt x="65" y="51"/>
                  </a:lnTo>
                  <a:lnTo>
                    <a:pt x="58" y="50"/>
                  </a:lnTo>
                  <a:lnTo>
                    <a:pt x="54" y="51"/>
                  </a:lnTo>
                  <a:lnTo>
                    <a:pt x="49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0" name="Freeform 906"/>
            <p:cNvSpPr>
              <a:spLocks/>
            </p:cNvSpPr>
            <p:nvPr/>
          </p:nvSpPr>
          <p:spPr bwMode="auto">
            <a:xfrm>
              <a:off x="3622" y="2027"/>
              <a:ext cx="110" cy="83"/>
            </a:xfrm>
            <a:custGeom>
              <a:avLst/>
              <a:gdLst>
                <a:gd name="T0" fmla="*/ 0 w 122"/>
                <a:gd name="T1" fmla="*/ 154 h 76"/>
                <a:gd name="T2" fmla="*/ 0 w 122"/>
                <a:gd name="T3" fmla="*/ 158 h 76"/>
                <a:gd name="T4" fmla="*/ 5 w 122"/>
                <a:gd name="T5" fmla="*/ 165 h 76"/>
                <a:gd name="T6" fmla="*/ 12 w 122"/>
                <a:gd name="T7" fmla="*/ 165 h 76"/>
                <a:gd name="T8" fmla="*/ 21 w 122"/>
                <a:gd name="T9" fmla="*/ 108 h 76"/>
                <a:gd name="T10" fmla="*/ 22 w 122"/>
                <a:gd name="T11" fmla="*/ 145 h 76"/>
                <a:gd name="T12" fmla="*/ 24 w 122"/>
                <a:gd name="T13" fmla="*/ 182 h 76"/>
                <a:gd name="T14" fmla="*/ 30 w 122"/>
                <a:gd name="T15" fmla="*/ 167 h 76"/>
                <a:gd name="T16" fmla="*/ 37 w 122"/>
                <a:gd name="T17" fmla="*/ 153 h 76"/>
                <a:gd name="T18" fmla="*/ 41 w 122"/>
                <a:gd name="T19" fmla="*/ 165 h 76"/>
                <a:gd name="T20" fmla="*/ 42 w 122"/>
                <a:gd name="T21" fmla="*/ 108 h 76"/>
                <a:gd name="T22" fmla="*/ 38 w 122"/>
                <a:gd name="T23" fmla="*/ 99 h 76"/>
                <a:gd name="T24" fmla="*/ 37 w 122"/>
                <a:gd name="T25" fmla="*/ 99 h 76"/>
                <a:gd name="T26" fmla="*/ 37 w 122"/>
                <a:gd name="T27" fmla="*/ 68 h 76"/>
                <a:gd name="T28" fmla="*/ 33 w 122"/>
                <a:gd name="T29" fmla="*/ 62 h 76"/>
                <a:gd name="T30" fmla="*/ 29 w 122"/>
                <a:gd name="T31" fmla="*/ 57 h 76"/>
                <a:gd name="T32" fmla="*/ 22 w 122"/>
                <a:gd name="T33" fmla="*/ 57 h 76"/>
                <a:gd name="T34" fmla="*/ 18 w 122"/>
                <a:gd name="T35" fmla="*/ 57 h 76"/>
                <a:gd name="T36" fmla="*/ 13 w 122"/>
                <a:gd name="T37" fmla="*/ 57 h 76"/>
                <a:gd name="T38" fmla="*/ 7 w 122"/>
                <a:gd name="T39" fmla="*/ 50 h 76"/>
                <a:gd name="T40" fmla="*/ 6 w 122"/>
                <a:gd name="T41" fmla="*/ 48 h 76"/>
                <a:gd name="T42" fmla="*/ 7 w 122"/>
                <a:gd name="T43" fmla="*/ 32 h 76"/>
                <a:gd name="T44" fmla="*/ 10 w 122"/>
                <a:gd name="T45" fmla="*/ 25 h 76"/>
                <a:gd name="T46" fmla="*/ 18 w 122"/>
                <a:gd name="T47" fmla="*/ 16 h 76"/>
                <a:gd name="T48" fmla="*/ 17 w 122"/>
                <a:gd name="T49" fmla="*/ 0 h 76"/>
                <a:gd name="T50" fmla="*/ 11 w 122"/>
                <a:gd name="T51" fmla="*/ 2 h 76"/>
                <a:gd name="T52" fmla="*/ 5 w 122"/>
                <a:gd name="T53" fmla="*/ 1 h 76"/>
                <a:gd name="T54" fmla="*/ 5 w 122"/>
                <a:gd name="T55" fmla="*/ 19 h 76"/>
                <a:gd name="T56" fmla="*/ 3 w 122"/>
                <a:gd name="T57" fmla="*/ 57 h 76"/>
                <a:gd name="T58" fmla="*/ 3 w 122"/>
                <a:gd name="T59" fmla="*/ 66 h 76"/>
                <a:gd name="T60" fmla="*/ 2 w 122"/>
                <a:gd name="T61" fmla="*/ 72 h 76"/>
                <a:gd name="T62" fmla="*/ 5 w 122"/>
                <a:gd name="T63" fmla="*/ 79 h 76"/>
                <a:gd name="T64" fmla="*/ 6 w 122"/>
                <a:gd name="T65" fmla="*/ 96 h 76"/>
                <a:gd name="T66" fmla="*/ 5 w 122"/>
                <a:gd name="T67" fmla="*/ 118 h 76"/>
                <a:gd name="T68" fmla="*/ 5 w 122"/>
                <a:gd name="T69" fmla="*/ 122 h 76"/>
                <a:gd name="T70" fmla="*/ 5 w 122"/>
                <a:gd name="T71" fmla="*/ 133 h 76"/>
                <a:gd name="T72" fmla="*/ 0 w 122"/>
                <a:gd name="T73" fmla="*/ 154 h 76"/>
                <a:gd name="T74" fmla="*/ 0 w 122"/>
                <a:gd name="T75" fmla="*/ 154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"/>
                <a:gd name="T115" fmla="*/ 0 h 76"/>
                <a:gd name="T116" fmla="*/ 122 w 122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" h="76">
                  <a:moveTo>
                    <a:pt x="0" y="64"/>
                  </a:moveTo>
                  <a:lnTo>
                    <a:pt x="0" y="66"/>
                  </a:lnTo>
                  <a:lnTo>
                    <a:pt x="9" y="68"/>
                  </a:lnTo>
                  <a:lnTo>
                    <a:pt x="31" y="68"/>
                  </a:lnTo>
                  <a:lnTo>
                    <a:pt x="58" y="45"/>
                  </a:lnTo>
                  <a:lnTo>
                    <a:pt x="63" y="60"/>
                  </a:lnTo>
                  <a:lnTo>
                    <a:pt x="70" y="75"/>
                  </a:lnTo>
                  <a:lnTo>
                    <a:pt x="86" y="69"/>
                  </a:lnTo>
                  <a:lnTo>
                    <a:pt x="103" y="63"/>
                  </a:lnTo>
                  <a:lnTo>
                    <a:pt x="120" y="68"/>
                  </a:lnTo>
                  <a:lnTo>
                    <a:pt x="121" y="45"/>
                  </a:lnTo>
                  <a:lnTo>
                    <a:pt x="109" y="41"/>
                  </a:lnTo>
                  <a:lnTo>
                    <a:pt x="102" y="41"/>
                  </a:lnTo>
                  <a:lnTo>
                    <a:pt x="107" y="28"/>
                  </a:lnTo>
                  <a:lnTo>
                    <a:pt x="93" y="26"/>
                  </a:lnTo>
                  <a:lnTo>
                    <a:pt x="80" y="24"/>
                  </a:lnTo>
                  <a:lnTo>
                    <a:pt x="63" y="24"/>
                  </a:lnTo>
                  <a:lnTo>
                    <a:pt x="51" y="24"/>
                  </a:lnTo>
                  <a:lnTo>
                    <a:pt x="34" y="24"/>
                  </a:lnTo>
                  <a:lnTo>
                    <a:pt x="20" y="21"/>
                  </a:lnTo>
                  <a:lnTo>
                    <a:pt x="17" y="20"/>
                  </a:lnTo>
                  <a:lnTo>
                    <a:pt x="20" y="14"/>
                  </a:lnTo>
                  <a:lnTo>
                    <a:pt x="26" y="11"/>
                  </a:lnTo>
                  <a:lnTo>
                    <a:pt x="50" y="6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5" y="1"/>
                  </a:lnTo>
                  <a:lnTo>
                    <a:pt x="6" y="8"/>
                  </a:lnTo>
                  <a:lnTo>
                    <a:pt x="3" y="24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2" y="32"/>
                  </a:lnTo>
                  <a:lnTo>
                    <a:pt x="18" y="40"/>
                  </a:lnTo>
                  <a:lnTo>
                    <a:pt x="14" y="49"/>
                  </a:lnTo>
                  <a:lnTo>
                    <a:pt x="12" y="50"/>
                  </a:lnTo>
                  <a:lnTo>
                    <a:pt x="8" y="55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1" name="Freeform 907"/>
            <p:cNvSpPr>
              <a:spLocks/>
            </p:cNvSpPr>
            <p:nvPr/>
          </p:nvSpPr>
          <p:spPr bwMode="auto">
            <a:xfrm>
              <a:off x="2827" y="1913"/>
              <a:ext cx="42" cy="35"/>
            </a:xfrm>
            <a:custGeom>
              <a:avLst/>
              <a:gdLst>
                <a:gd name="T0" fmla="*/ 1 w 46"/>
                <a:gd name="T1" fmla="*/ 20 h 32"/>
                <a:gd name="T2" fmla="*/ 16 w 46"/>
                <a:gd name="T3" fmla="*/ 0 h 32"/>
                <a:gd name="T4" fmla="*/ 18 w 46"/>
                <a:gd name="T5" fmla="*/ 5 h 32"/>
                <a:gd name="T6" fmla="*/ 12 w 46"/>
                <a:gd name="T7" fmla="*/ 31 h 32"/>
                <a:gd name="T8" fmla="*/ 14 w 46"/>
                <a:gd name="T9" fmla="*/ 52 h 32"/>
                <a:gd name="T10" fmla="*/ 6 w 46"/>
                <a:gd name="T11" fmla="*/ 52 h 32"/>
                <a:gd name="T12" fmla="*/ 2 w 46"/>
                <a:gd name="T13" fmla="*/ 74 h 32"/>
                <a:gd name="T14" fmla="*/ 0 w 46"/>
                <a:gd name="T15" fmla="*/ 68 h 32"/>
                <a:gd name="T16" fmla="*/ 1 w 46"/>
                <a:gd name="T17" fmla="*/ 20 h 32"/>
                <a:gd name="T18" fmla="*/ 1 w 46"/>
                <a:gd name="T19" fmla="*/ 2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"/>
                <a:gd name="T31" fmla="*/ 0 h 32"/>
                <a:gd name="T32" fmla="*/ 46 w 46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" h="32">
                  <a:moveTo>
                    <a:pt x="1" y="8"/>
                  </a:moveTo>
                  <a:lnTo>
                    <a:pt x="41" y="0"/>
                  </a:lnTo>
                  <a:lnTo>
                    <a:pt x="45" y="5"/>
                  </a:lnTo>
                  <a:lnTo>
                    <a:pt x="29" y="13"/>
                  </a:lnTo>
                  <a:lnTo>
                    <a:pt x="34" y="22"/>
                  </a:lnTo>
                  <a:lnTo>
                    <a:pt x="16" y="22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1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2" name="Freeform 908"/>
            <p:cNvSpPr>
              <a:spLocks/>
            </p:cNvSpPr>
            <p:nvPr/>
          </p:nvSpPr>
          <p:spPr bwMode="auto">
            <a:xfrm>
              <a:off x="2875" y="1853"/>
              <a:ext cx="86" cy="45"/>
            </a:xfrm>
            <a:custGeom>
              <a:avLst/>
              <a:gdLst>
                <a:gd name="T0" fmla="*/ 0 w 95"/>
                <a:gd name="T1" fmla="*/ 50 h 41"/>
                <a:gd name="T2" fmla="*/ 6 w 95"/>
                <a:gd name="T3" fmla="*/ 0 h 41"/>
                <a:gd name="T4" fmla="*/ 19 w 95"/>
                <a:gd name="T5" fmla="*/ 29 h 41"/>
                <a:gd name="T6" fmla="*/ 35 w 95"/>
                <a:gd name="T7" fmla="*/ 38 h 41"/>
                <a:gd name="T8" fmla="*/ 32 w 95"/>
                <a:gd name="T9" fmla="*/ 71 h 41"/>
                <a:gd name="T10" fmla="*/ 24 w 95"/>
                <a:gd name="T11" fmla="*/ 64 h 41"/>
                <a:gd name="T12" fmla="*/ 10 w 95"/>
                <a:gd name="T13" fmla="*/ 102 h 41"/>
                <a:gd name="T14" fmla="*/ 5 w 95"/>
                <a:gd name="T15" fmla="*/ 87 h 41"/>
                <a:gd name="T16" fmla="*/ 0 w 95"/>
                <a:gd name="T17" fmla="*/ 50 h 41"/>
                <a:gd name="T18" fmla="*/ 0 w 95"/>
                <a:gd name="T19" fmla="*/ 50 h 41"/>
                <a:gd name="T20" fmla="*/ 0 w 95"/>
                <a:gd name="T21" fmla="*/ 50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5"/>
                <a:gd name="T34" fmla="*/ 0 h 41"/>
                <a:gd name="T35" fmla="*/ 95 w 95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5" h="41">
                  <a:moveTo>
                    <a:pt x="0" y="20"/>
                  </a:moveTo>
                  <a:lnTo>
                    <a:pt x="17" y="0"/>
                  </a:lnTo>
                  <a:lnTo>
                    <a:pt x="51" y="12"/>
                  </a:lnTo>
                  <a:lnTo>
                    <a:pt x="94" y="15"/>
                  </a:lnTo>
                  <a:lnTo>
                    <a:pt x="85" y="28"/>
                  </a:lnTo>
                  <a:lnTo>
                    <a:pt x="66" y="25"/>
                  </a:lnTo>
                  <a:lnTo>
                    <a:pt x="27" y="40"/>
                  </a:lnTo>
                  <a:lnTo>
                    <a:pt x="5" y="35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3" name="Freeform 909"/>
            <p:cNvSpPr>
              <a:spLocks/>
            </p:cNvSpPr>
            <p:nvPr/>
          </p:nvSpPr>
          <p:spPr bwMode="auto">
            <a:xfrm>
              <a:off x="2920" y="1733"/>
              <a:ext cx="43" cy="31"/>
            </a:xfrm>
            <a:custGeom>
              <a:avLst/>
              <a:gdLst>
                <a:gd name="T0" fmla="*/ 10 w 47"/>
                <a:gd name="T1" fmla="*/ 1 h 28"/>
                <a:gd name="T2" fmla="*/ 10 w 47"/>
                <a:gd name="T3" fmla="*/ 0 h 28"/>
                <a:gd name="T4" fmla="*/ 10 w 47"/>
                <a:gd name="T5" fmla="*/ 27 h 28"/>
                <a:gd name="T6" fmla="*/ 7 w 47"/>
                <a:gd name="T7" fmla="*/ 27 h 28"/>
                <a:gd name="T8" fmla="*/ 7 w 47"/>
                <a:gd name="T9" fmla="*/ 3 h 28"/>
                <a:gd name="T10" fmla="*/ 0 w 47"/>
                <a:gd name="T11" fmla="*/ 58 h 28"/>
                <a:gd name="T12" fmla="*/ 19 w 47"/>
                <a:gd name="T13" fmla="*/ 75 h 28"/>
                <a:gd name="T14" fmla="*/ 19 w 47"/>
                <a:gd name="T15" fmla="*/ 47 h 28"/>
                <a:gd name="T16" fmla="*/ 17 w 47"/>
                <a:gd name="T17" fmla="*/ 24 h 28"/>
                <a:gd name="T18" fmla="*/ 9 w 47"/>
                <a:gd name="T19" fmla="*/ 1 h 28"/>
                <a:gd name="T20" fmla="*/ 10 w 47"/>
                <a:gd name="T21" fmla="*/ 27 h 28"/>
                <a:gd name="T22" fmla="*/ 10 w 47"/>
                <a:gd name="T23" fmla="*/ 1 h 28"/>
                <a:gd name="T24" fmla="*/ 10 w 47"/>
                <a:gd name="T25" fmla="*/ 1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28"/>
                <a:gd name="T41" fmla="*/ 47 w 47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28">
                  <a:moveTo>
                    <a:pt x="23" y="1"/>
                  </a:moveTo>
                  <a:lnTo>
                    <a:pt x="23" y="0"/>
                  </a:lnTo>
                  <a:lnTo>
                    <a:pt x="23" y="10"/>
                  </a:lnTo>
                  <a:lnTo>
                    <a:pt x="17" y="10"/>
                  </a:lnTo>
                  <a:lnTo>
                    <a:pt x="18" y="3"/>
                  </a:lnTo>
                  <a:lnTo>
                    <a:pt x="0" y="21"/>
                  </a:lnTo>
                  <a:lnTo>
                    <a:pt x="46" y="27"/>
                  </a:lnTo>
                  <a:lnTo>
                    <a:pt x="46" y="17"/>
                  </a:lnTo>
                  <a:lnTo>
                    <a:pt x="42" y="9"/>
                  </a:lnTo>
                  <a:lnTo>
                    <a:pt x="22" y="1"/>
                  </a:lnTo>
                  <a:lnTo>
                    <a:pt x="23" y="10"/>
                  </a:lnTo>
                  <a:lnTo>
                    <a:pt x="23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4" name="Freeform 910"/>
            <p:cNvSpPr>
              <a:spLocks/>
            </p:cNvSpPr>
            <p:nvPr/>
          </p:nvSpPr>
          <p:spPr bwMode="auto">
            <a:xfrm>
              <a:off x="2937" y="1705"/>
              <a:ext cx="61" cy="67"/>
            </a:xfrm>
            <a:custGeom>
              <a:avLst/>
              <a:gdLst>
                <a:gd name="T0" fmla="*/ 1 w 66"/>
                <a:gd name="T1" fmla="*/ 61 h 62"/>
                <a:gd name="T2" fmla="*/ 9 w 66"/>
                <a:gd name="T3" fmla="*/ 73 h 62"/>
                <a:gd name="T4" fmla="*/ 12 w 66"/>
                <a:gd name="T5" fmla="*/ 91 h 62"/>
                <a:gd name="T6" fmla="*/ 12 w 66"/>
                <a:gd name="T7" fmla="*/ 115 h 62"/>
                <a:gd name="T8" fmla="*/ 18 w 66"/>
                <a:gd name="T9" fmla="*/ 116 h 62"/>
                <a:gd name="T10" fmla="*/ 18 w 66"/>
                <a:gd name="T11" fmla="*/ 132 h 62"/>
                <a:gd name="T12" fmla="*/ 21 w 66"/>
                <a:gd name="T13" fmla="*/ 132 h 62"/>
                <a:gd name="T14" fmla="*/ 24 w 66"/>
                <a:gd name="T15" fmla="*/ 111 h 62"/>
                <a:gd name="T16" fmla="*/ 27 w 66"/>
                <a:gd name="T17" fmla="*/ 105 h 62"/>
                <a:gd name="T18" fmla="*/ 27 w 66"/>
                <a:gd name="T19" fmla="*/ 84 h 62"/>
                <a:gd name="T20" fmla="*/ 29 w 66"/>
                <a:gd name="T21" fmla="*/ 66 h 62"/>
                <a:gd name="T22" fmla="*/ 20 w 66"/>
                <a:gd name="T23" fmla="*/ 21 h 62"/>
                <a:gd name="T24" fmla="*/ 0 w 66"/>
                <a:gd name="T25" fmla="*/ 0 h 62"/>
                <a:gd name="T26" fmla="*/ 1 w 66"/>
                <a:gd name="T27" fmla="*/ 54 h 62"/>
                <a:gd name="T28" fmla="*/ 1 w 66"/>
                <a:gd name="T29" fmla="*/ 61 h 62"/>
                <a:gd name="T30" fmla="*/ 1 w 66"/>
                <a:gd name="T31" fmla="*/ 61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6"/>
                <a:gd name="T49" fmla="*/ 0 h 62"/>
                <a:gd name="T50" fmla="*/ 66 w 66"/>
                <a:gd name="T51" fmla="*/ 62 h 6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6" h="62">
                  <a:moveTo>
                    <a:pt x="1" y="28"/>
                  </a:moveTo>
                  <a:lnTo>
                    <a:pt x="19" y="34"/>
                  </a:lnTo>
                  <a:lnTo>
                    <a:pt x="25" y="42"/>
                  </a:lnTo>
                  <a:lnTo>
                    <a:pt x="25" y="53"/>
                  </a:lnTo>
                  <a:lnTo>
                    <a:pt x="39" y="54"/>
                  </a:lnTo>
                  <a:lnTo>
                    <a:pt x="40" y="61"/>
                  </a:lnTo>
                  <a:lnTo>
                    <a:pt x="46" y="61"/>
                  </a:lnTo>
                  <a:lnTo>
                    <a:pt x="52" y="51"/>
                  </a:lnTo>
                  <a:lnTo>
                    <a:pt x="57" y="48"/>
                  </a:lnTo>
                  <a:lnTo>
                    <a:pt x="57" y="39"/>
                  </a:lnTo>
                  <a:lnTo>
                    <a:pt x="65" y="30"/>
                  </a:lnTo>
                  <a:lnTo>
                    <a:pt x="44" y="10"/>
                  </a:lnTo>
                  <a:lnTo>
                    <a:pt x="0" y="0"/>
                  </a:lnTo>
                  <a:lnTo>
                    <a:pt x="1" y="25"/>
                  </a:lnTo>
                  <a:lnTo>
                    <a:pt x="1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5" name="Freeform 911"/>
            <p:cNvSpPr>
              <a:spLocks/>
            </p:cNvSpPr>
            <p:nvPr/>
          </p:nvSpPr>
          <p:spPr bwMode="auto">
            <a:xfrm>
              <a:off x="2937" y="1675"/>
              <a:ext cx="88" cy="63"/>
            </a:xfrm>
            <a:custGeom>
              <a:avLst/>
              <a:gdLst>
                <a:gd name="T0" fmla="*/ 0 w 97"/>
                <a:gd name="T1" fmla="*/ 64 h 58"/>
                <a:gd name="T2" fmla="*/ 17 w 97"/>
                <a:gd name="T3" fmla="*/ 84 h 58"/>
                <a:gd name="T4" fmla="*/ 24 w 97"/>
                <a:gd name="T5" fmla="*/ 129 h 58"/>
                <a:gd name="T6" fmla="*/ 27 w 97"/>
                <a:gd name="T7" fmla="*/ 112 h 58"/>
                <a:gd name="T8" fmla="*/ 33 w 97"/>
                <a:gd name="T9" fmla="*/ 118 h 58"/>
                <a:gd name="T10" fmla="*/ 34 w 97"/>
                <a:gd name="T11" fmla="*/ 91 h 58"/>
                <a:gd name="T12" fmla="*/ 32 w 97"/>
                <a:gd name="T13" fmla="*/ 71 h 58"/>
                <a:gd name="T14" fmla="*/ 36 w 97"/>
                <a:gd name="T15" fmla="*/ 22 h 58"/>
                <a:gd name="T16" fmla="*/ 34 w 97"/>
                <a:gd name="T17" fmla="*/ 4 h 58"/>
                <a:gd name="T18" fmla="*/ 30 w 97"/>
                <a:gd name="T19" fmla="*/ 22 h 58"/>
                <a:gd name="T20" fmla="*/ 27 w 97"/>
                <a:gd name="T21" fmla="*/ 0 h 58"/>
                <a:gd name="T22" fmla="*/ 21 w 97"/>
                <a:gd name="T23" fmla="*/ 4 h 58"/>
                <a:gd name="T24" fmla="*/ 19 w 97"/>
                <a:gd name="T25" fmla="*/ 53 h 58"/>
                <a:gd name="T26" fmla="*/ 10 w 97"/>
                <a:gd name="T27" fmla="*/ 17 h 58"/>
                <a:gd name="T28" fmla="*/ 5 w 97"/>
                <a:gd name="T29" fmla="*/ 18 h 58"/>
                <a:gd name="T30" fmla="*/ 0 w 97"/>
                <a:gd name="T31" fmla="*/ 63 h 58"/>
                <a:gd name="T32" fmla="*/ 0 w 97"/>
                <a:gd name="T33" fmla="*/ 64 h 58"/>
                <a:gd name="T34" fmla="*/ 0 w 97"/>
                <a:gd name="T35" fmla="*/ 6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7"/>
                <a:gd name="T55" fmla="*/ 0 h 58"/>
                <a:gd name="T56" fmla="*/ 97 w 97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7" h="58">
                  <a:moveTo>
                    <a:pt x="0" y="28"/>
                  </a:moveTo>
                  <a:lnTo>
                    <a:pt x="45" y="37"/>
                  </a:lnTo>
                  <a:lnTo>
                    <a:pt x="65" y="57"/>
                  </a:lnTo>
                  <a:lnTo>
                    <a:pt x="72" y="49"/>
                  </a:lnTo>
                  <a:lnTo>
                    <a:pt x="88" y="52"/>
                  </a:lnTo>
                  <a:lnTo>
                    <a:pt x="91" y="40"/>
                  </a:lnTo>
                  <a:lnTo>
                    <a:pt x="84" y="31"/>
                  </a:lnTo>
                  <a:lnTo>
                    <a:pt x="96" y="10"/>
                  </a:lnTo>
                  <a:lnTo>
                    <a:pt x="92" y="4"/>
                  </a:lnTo>
                  <a:lnTo>
                    <a:pt x="80" y="10"/>
                  </a:lnTo>
                  <a:lnTo>
                    <a:pt x="70" y="0"/>
                  </a:lnTo>
                  <a:lnTo>
                    <a:pt x="55" y="4"/>
                  </a:lnTo>
                  <a:lnTo>
                    <a:pt x="50" y="23"/>
                  </a:lnTo>
                  <a:lnTo>
                    <a:pt x="25" y="7"/>
                  </a:lnTo>
                  <a:lnTo>
                    <a:pt x="9" y="8"/>
                  </a:lnTo>
                  <a:lnTo>
                    <a:pt x="0" y="27"/>
                  </a:lnTo>
                  <a:lnTo>
                    <a:pt x="0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6" name="Freeform 912"/>
            <p:cNvSpPr>
              <a:spLocks/>
            </p:cNvSpPr>
            <p:nvPr/>
          </p:nvSpPr>
          <p:spPr bwMode="auto">
            <a:xfrm>
              <a:off x="2974" y="1635"/>
              <a:ext cx="68" cy="52"/>
            </a:xfrm>
            <a:custGeom>
              <a:avLst/>
              <a:gdLst>
                <a:gd name="T0" fmla="*/ 17 w 76"/>
                <a:gd name="T1" fmla="*/ 92 h 48"/>
                <a:gd name="T2" fmla="*/ 19 w 76"/>
                <a:gd name="T3" fmla="*/ 43 h 48"/>
                <a:gd name="T4" fmla="*/ 24 w 76"/>
                <a:gd name="T5" fmla="*/ 0 h 48"/>
                <a:gd name="T6" fmla="*/ 0 w 76"/>
                <a:gd name="T7" fmla="*/ 24 h 48"/>
                <a:gd name="T8" fmla="*/ 4 w 76"/>
                <a:gd name="T9" fmla="*/ 65 h 48"/>
                <a:gd name="T10" fmla="*/ 5 w 76"/>
                <a:gd name="T11" fmla="*/ 65 h 48"/>
                <a:gd name="T12" fmla="*/ 4 w 76"/>
                <a:gd name="T13" fmla="*/ 89 h 48"/>
                <a:gd name="T14" fmla="*/ 11 w 76"/>
                <a:gd name="T15" fmla="*/ 80 h 48"/>
                <a:gd name="T16" fmla="*/ 12 w 76"/>
                <a:gd name="T17" fmla="*/ 104 h 48"/>
                <a:gd name="T18" fmla="*/ 17 w 76"/>
                <a:gd name="T19" fmla="*/ 92 h 48"/>
                <a:gd name="T20" fmla="*/ 17 w 76"/>
                <a:gd name="T21" fmla="*/ 92 h 48"/>
                <a:gd name="T22" fmla="*/ 17 w 76"/>
                <a:gd name="T23" fmla="*/ 92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"/>
                <a:gd name="T37" fmla="*/ 0 h 48"/>
                <a:gd name="T38" fmla="*/ 76 w 76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" h="48">
                  <a:moveTo>
                    <a:pt x="50" y="41"/>
                  </a:moveTo>
                  <a:lnTo>
                    <a:pt x="59" y="19"/>
                  </a:lnTo>
                  <a:lnTo>
                    <a:pt x="75" y="0"/>
                  </a:lnTo>
                  <a:lnTo>
                    <a:pt x="0" y="11"/>
                  </a:lnTo>
                  <a:lnTo>
                    <a:pt x="4" y="29"/>
                  </a:lnTo>
                  <a:lnTo>
                    <a:pt x="16" y="29"/>
                  </a:lnTo>
                  <a:lnTo>
                    <a:pt x="14" y="40"/>
                  </a:lnTo>
                  <a:lnTo>
                    <a:pt x="31" y="36"/>
                  </a:lnTo>
                  <a:lnTo>
                    <a:pt x="37" y="47"/>
                  </a:lnTo>
                  <a:lnTo>
                    <a:pt x="53" y="41"/>
                  </a:lnTo>
                  <a:lnTo>
                    <a:pt x="5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7" name="Freeform 913"/>
            <p:cNvSpPr>
              <a:spLocks/>
            </p:cNvSpPr>
            <p:nvPr/>
          </p:nvSpPr>
          <p:spPr bwMode="auto">
            <a:xfrm>
              <a:off x="2830" y="1919"/>
              <a:ext cx="88" cy="85"/>
            </a:xfrm>
            <a:custGeom>
              <a:avLst/>
              <a:gdLst>
                <a:gd name="T0" fmla="*/ 0 w 98"/>
                <a:gd name="T1" fmla="*/ 58 h 78"/>
                <a:gd name="T2" fmla="*/ 0 w 98"/>
                <a:gd name="T3" fmla="*/ 78 h 78"/>
                <a:gd name="T4" fmla="*/ 4 w 98"/>
                <a:gd name="T5" fmla="*/ 62 h 78"/>
                <a:gd name="T6" fmla="*/ 13 w 98"/>
                <a:gd name="T7" fmla="*/ 131 h 78"/>
                <a:gd name="T8" fmla="*/ 25 w 98"/>
                <a:gd name="T9" fmla="*/ 184 h 78"/>
                <a:gd name="T10" fmla="*/ 24 w 98"/>
                <a:gd name="T11" fmla="*/ 160 h 78"/>
                <a:gd name="T12" fmla="*/ 17 w 98"/>
                <a:gd name="T13" fmla="*/ 117 h 78"/>
                <a:gd name="T14" fmla="*/ 13 w 98"/>
                <a:gd name="T15" fmla="*/ 82 h 78"/>
                <a:gd name="T16" fmla="*/ 13 w 98"/>
                <a:gd name="T17" fmla="*/ 63 h 78"/>
                <a:gd name="T18" fmla="*/ 15 w 98"/>
                <a:gd name="T19" fmla="*/ 52 h 78"/>
                <a:gd name="T20" fmla="*/ 19 w 98"/>
                <a:gd name="T21" fmla="*/ 68 h 78"/>
                <a:gd name="T22" fmla="*/ 22 w 98"/>
                <a:gd name="T23" fmla="*/ 62 h 78"/>
                <a:gd name="T24" fmla="*/ 27 w 98"/>
                <a:gd name="T25" fmla="*/ 58 h 78"/>
                <a:gd name="T26" fmla="*/ 33 w 98"/>
                <a:gd name="T27" fmla="*/ 69 h 78"/>
                <a:gd name="T28" fmla="*/ 31 w 98"/>
                <a:gd name="T29" fmla="*/ 32 h 78"/>
                <a:gd name="T30" fmla="*/ 24 w 98"/>
                <a:gd name="T31" fmla="*/ 44 h 78"/>
                <a:gd name="T32" fmla="*/ 15 w 98"/>
                <a:gd name="T33" fmla="*/ 0 h 78"/>
                <a:gd name="T34" fmla="*/ 9 w 98"/>
                <a:gd name="T35" fmla="*/ 17 h 78"/>
                <a:gd name="T36" fmla="*/ 11 w 98"/>
                <a:gd name="T37" fmla="*/ 44 h 78"/>
                <a:gd name="T38" fmla="*/ 4 w 98"/>
                <a:gd name="T39" fmla="*/ 35 h 78"/>
                <a:gd name="T40" fmla="*/ 0 w 98"/>
                <a:gd name="T41" fmla="*/ 62 h 78"/>
                <a:gd name="T42" fmla="*/ 0 w 98"/>
                <a:gd name="T43" fmla="*/ 74 h 78"/>
                <a:gd name="T44" fmla="*/ 0 w 98"/>
                <a:gd name="T45" fmla="*/ 58 h 78"/>
                <a:gd name="T46" fmla="*/ 0 w 98"/>
                <a:gd name="T47" fmla="*/ 58 h 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8"/>
                <a:gd name="T73" fmla="*/ 0 h 78"/>
                <a:gd name="T74" fmla="*/ 98 w 98"/>
                <a:gd name="T75" fmla="*/ 78 h 7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8" h="78">
                  <a:moveTo>
                    <a:pt x="0" y="25"/>
                  </a:moveTo>
                  <a:lnTo>
                    <a:pt x="0" y="33"/>
                  </a:lnTo>
                  <a:lnTo>
                    <a:pt x="11" y="26"/>
                  </a:lnTo>
                  <a:lnTo>
                    <a:pt x="38" y="56"/>
                  </a:lnTo>
                  <a:lnTo>
                    <a:pt x="72" y="77"/>
                  </a:lnTo>
                  <a:lnTo>
                    <a:pt x="70" y="68"/>
                  </a:lnTo>
                  <a:lnTo>
                    <a:pt x="50" y="50"/>
                  </a:lnTo>
                  <a:lnTo>
                    <a:pt x="39" y="35"/>
                  </a:lnTo>
                  <a:lnTo>
                    <a:pt x="38" y="27"/>
                  </a:lnTo>
                  <a:lnTo>
                    <a:pt x="44" y="22"/>
                  </a:lnTo>
                  <a:lnTo>
                    <a:pt x="55" y="28"/>
                  </a:lnTo>
                  <a:lnTo>
                    <a:pt x="63" y="26"/>
                  </a:lnTo>
                  <a:lnTo>
                    <a:pt x="79" y="25"/>
                  </a:lnTo>
                  <a:lnTo>
                    <a:pt x="97" y="29"/>
                  </a:lnTo>
                  <a:lnTo>
                    <a:pt x="92" y="14"/>
                  </a:lnTo>
                  <a:lnTo>
                    <a:pt x="70" y="18"/>
                  </a:lnTo>
                  <a:lnTo>
                    <a:pt x="45" y="0"/>
                  </a:lnTo>
                  <a:lnTo>
                    <a:pt x="25" y="7"/>
                  </a:lnTo>
                  <a:lnTo>
                    <a:pt x="31" y="18"/>
                  </a:lnTo>
                  <a:lnTo>
                    <a:pt x="12" y="15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8" name="Freeform 914"/>
            <p:cNvSpPr>
              <a:spLocks/>
            </p:cNvSpPr>
            <p:nvPr/>
          </p:nvSpPr>
          <p:spPr bwMode="auto">
            <a:xfrm>
              <a:off x="2865" y="1942"/>
              <a:ext cx="53" cy="60"/>
            </a:xfrm>
            <a:custGeom>
              <a:avLst/>
              <a:gdLst>
                <a:gd name="T0" fmla="*/ 20 w 59"/>
                <a:gd name="T1" fmla="*/ 21 h 55"/>
                <a:gd name="T2" fmla="*/ 13 w 59"/>
                <a:gd name="T3" fmla="*/ 3 h 55"/>
                <a:gd name="T4" fmla="*/ 5 w 59"/>
                <a:gd name="T5" fmla="*/ 16 h 55"/>
                <a:gd name="T6" fmla="*/ 4 w 59"/>
                <a:gd name="T7" fmla="*/ 0 h 55"/>
                <a:gd name="T8" fmla="*/ 0 w 59"/>
                <a:gd name="T9" fmla="*/ 17 h 55"/>
                <a:gd name="T10" fmla="*/ 0 w 59"/>
                <a:gd name="T11" fmla="*/ 32 h 55"/>
                <a:gd name="T12" fmla="*/ 4 w 59"/>
                <a:gd name="T13" fmla="*/ 73 h 55"/>
                <a:gd name="T14" fmla="*/ 11 w 59"/>
                <a:gd name="T15" fmla="*/ 109 h 55"/>
                <a:gd name="T16" fmla="*/ 12 w 59"/>
                <a:gd name="T17" fmla="*/ 129 h 55"/>
                <a:gd name="T18" fmla="*/ 17 w 59"/>
                <a:gd name="T19" fmla="*/ 88 h 55"/>
                <a:gd name="T20" fmla="*/ 19 w 59"/>
                <a:gd name="T21" fmla="*/ 69 h 55"/>
                <a:gd name="T22" fmla="*/ 20 w 59"/>
                <a:gd name="T23" fmla="*/ 21 h 55"/>
                <a:gd name="T24" fmla="*/ 20 w 59"/>
                <a:gd name="T25" fmla="*/ 21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55"/>
                <a:gd name="T41" fmla="*/ 59 w 59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55">
                  <a:moveTo>
                    <a:pt x="58" y="9"/>
                  </a:moveTo>
                  <a:lnTo>
                    <a:pt x="40" y="3"/>
                  </a:lnTo>
                  <a:lnTo>
                    <a:pt x="17" y="6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11" y="30"/>
                  </a:lnTo>
                  <a:lnTo>
                    <a:pt x="31" y="46"/>
                  </a:lnTo>
                  <a:lnTo>
                    <a:pt x="36" y="54"/>
                  </a:lnTo>
                  <a:lnTo>
                    <a:pt x="49" y="37"/>
                  </a:lnTo>
                  <a:lnTo>
                    <a:pt x="56" y="29"/>
                  </a:lnTo>
                  <a:lnTo>
                    <a:pt x="58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9" name="Freeform 915"/>
            <p:cNvSpPr>
              <a:spLocks/>
            </p:cNvSpPr>
            <p:nvPr/>
          </p:nvSpPr>
          <p:spPr bwMode="auto">
            <a:xfrm>
              <a:off x="2931" y="2003"/>
              <a:ext cx="35" cy="31"/>
            </a:xfrm>
            <a:custGeom>
              <a:avLst/>
              <a:gdLst>
                <a:gd name="T0" fmla="*/ 4 w 40"/>
                <a:gd name="T1" fmla="*/ 75 h 28"/>
                <a:gd name="T2" fmla="*/ 10 w 40"/>
                <a:gd name="T3" fmla="*/ 55 h 28"/>
                <a:gd name="T4" fmla="*/ 8 w 40"/>
                <a:gd name="T5" fmla="*/ 0 h 28"/>
                <a:gd name="T6" fmla="*/ 4 w 40"/>
                <a:gd name="T7" fmla="*/ 0 h 28"/>
                <a:gd name="T8" fmla="*/ 0 w 40"/>
                <a:gd name="T9" fmla="*/ 24 h 28"/>
                <a:gd name="T10" fmla="*/ 4 w 40"/>
                <a:gd name="T11" fmla="*/ 75 h 28"/>
                <a:gd name="T12" fmla="*/ 4 w 40"/>
                <a:gd name="T13" fmla="*/ 75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8"/>
                <a:gd name="T23" fmla="*/ 40 w 40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8">
                  <a:moveTo>
                    <a:pt x="8" y="27"/>
                  </a:moveTo>
                  <a:lnTo>
                    <a:pt x="39" y="20"/>
                  </a:lnTo>
                  <a:lnTo>
                    <a:pt x="30" y="0"/>
                  </a:lnTo>
                  <a:lnTo>
                    <a:pt x="12" y="0"/>
                  </a:lnTo>
                  <a:lnTo>
                    <a:pt x="0" y="9"/>
                  </a:lnTo>
                  <a:lnTo>
                    <a:pt x="8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0" name="Freeform 916"/>
            <p:cNvSpPr>
              <a:spLocks/>
            </p:cNvSpPr>
            <p:nvPr/>
          </p:nvSpPr>
          <p:spPr bwMode="auto">
            <a:xfrm>
              <a:off x="1471" y="2424"/>
              <a:ext cx="27" cy="18"/>
            </a:xfrm>
            <a:custGeom>
              <a:avLst/>
              <a:gdLst>
                <a:gd name="T0" fmla="*/ 3 w 31"/>
                <a:gd name="T1" fmla="*/ 0 h 17"/>
                <a:gd name="T2" fmla="*/ 7 w 31"/>
                <a:gd name="T3" fmla="*/ 1 h 17"/>
                <a:gd name="T4" fmla="*/ 8 w 31"/>
                <a:gd name="T5" fmla="*/ 21 h 17"/>
                <a:gd name="T6" fmla="*/ 3 w 31"/>
                <a:gd name="T7" fmla="*/ 26 h 17"/>
                <a:gd name="T8" fmla="*/ 0 w 31"/>
                <a:gd name="T9" fmla="*/ 19 h 17"/>
                <a:gd name="T10" fmla="*/ 3 w 31"/>
                <a:gd name="T11" fmla="*/ 0 h 17"/>
                <a:gd name="T12" fmla="*/ 3 w 31"/>
                <a:gd name="T13" fmla="*/ 0 h 17"/>
                <a:gd name="T14" fmla="*/ 3 w 31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17"/>
                <a:gd name="T26" fmla="*/ 31 w 31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17">
                  <a:moveTo>
                    <a:pt x="5" y="0"/>
                  </a:moveTo>
                  <a:lnTo>
                    <a:pt x="28" y="1"/>
                  </a:lnTo>
                  <a:lnTo>
                    <a:pt x="30" y="11"/>
                  </a:lnTo>
                  <a:lnTo>
                    <a:pt x="15" y="16"/>
                  </a:lnTo>
                  <a:lnTo>
                    <a:pt x="0" y="9"/>
                  </a:ln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1" name="Freeform 917"/>
            <p:cNvSpPr>
              <a:spLocks/>
            </p:cNvSpPr>
            <p:nvPr/>
          </p:nvSpPr>
          <p:spPr bwMode="auto">
            <a:xfrm>
              <a:off x="3167" y="2429"/>
              <a:ext cx="96" cy="99"/>
            </a:xfrm>
            <a:custGeom>
              <a:avLst/>
              <a:gdLst>
                <a:gd name="T0" fmla="*/ 11 w 107"/>
                <a:gd name="T1" fmla="*/ 0 h 90"/>
                <a:gd name="T2" fmla="*/ 17 w 107"/>
                <a:gd name="T3" fmla="*/ 122 h 90"/>
                <a:gd name="T4" fmla="*/ 35 w 107"/>
                <a:gd name="T5" fmla="*/ 214 h 90"/>
                <a:gd name="T6" fmla="*/ 34 w 107"/>
                <a:gd name="T7" fmla="*/ 231 h 90"/>
                <a:gd name="T8" fmla="*/ 13 w 107"/>
                <a:gd name="T9" fmla="*/ 147 h 90"/>
                <a:gd name="T10" fmla="*/ 11 w 107"/>
                <a:gd name="T11" fmla="*/ 165 h 90"/>
                <a:gd name="T12" fmla="*/ 0 w 107"/>
                <a:gd name="T13" fmla="*/ 156 h 90"/>
                <a:gd name="T14" fmla="*/ 2 w 107"/>
                <a:gd name="T15" fmla="*/ 48 h 90"/>
                <a:gd name="T16" fmla="*/ 11 w 107"/>
                <a:gd name="T17" fmla="*/ 1 h 90"/>
                <a:gd name="T18" fmla="*/ 11 w 107"/>
                <a:gd name="T19" fmla="*/ 0 h 90"/>
                <a:gd name="T20" fmla="*/ 11 w 107"/>
                <a:gd name="T21" fmla="*/ 0 h 90"/>
                <a:gd name="T22" fmla="*/ 11 w 107"/>
                <a:gd name="T23" fmla="*/ 0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7"/>
                <a:gd name="T37" fmla="*/ 0 h 90"/>
                <a:gd name="T38" fmla="*/ 107 w 107"/>
                <a:gd name="T39" fmla="*/ 90 h 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7" h="90">
                  <a:moveTo>
                    <a:pt x="31" y="0"/>
                  </a:moveTo>
                  <a:lnTo>
                    <a:pt x="50" y="47"/>
                  </a:lnTo>
                  <a:lnTo>
                    <a:pt x="106" y="83"/>
                  </a:lnTo>
                  <a:lnTo>
                    <a:pt x="100" y="89"/>
                  </a:lnTo>
                  <a:lnTo>
                    <a:pt x="39" y="57"/>
                  </a:lnTo>
                  <a:lnTo>
                    <a:pt x="30" y="64"/>
                  </a:lnTo>
                  <a:lnTo>
                    <a:pt x="0" y="59"/>
                  </a:lnTo>
                  <a:lnTo>
                    <a:pt x="2" y="19"/>
                  </a:lnTo>
                  <a:lnTo>
                    <a:pt x="31" y="1"/>
                  </a:lnTo>
                  <a:lnTo>
                    <a:pt x="32" y="0"/>
                  </a:lnTo>
                  <a:lnTo>
                    <a:pt x="31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2" name="Freeform 918"/>
            <p:cNvSpPr>
              <a:spLocks/>
            </p:cNvSpPr>
            <p:nvPr/>
          </p:nvSpPr>
          <p:spPr bwMode="auto">
            <a:xfrm>
              <a:off x="2448" y="2250"/>
              <a:ext cx="41" cy="42"/>
            </a:xfrm>
            <a:custGeom>
              <a:avLst/>
              <a:gdLst>
                <a:gd name="T0" fmla="*/ 32 w 42"/>
                <a:gd name="T1" fmla="*/ 56 h 38"/>
                <a:gd name="T2" fmla="*/ 21 w 42"/>
                <a:gd name="T3" fmla="*/ 51 h 38"/>
                <a:gd name="T4" fmla="*/ 13 w 42"/>
                <a:gd name="T5" fmla="*/ 51 h 38"/>
                <a:gd name="T6" fmla="*/ 0 w 42"/>
                <a:gd name="T7" fmla="*/ 62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38"/>
                <a:gd name="T14" fmla="*/ 42 w 42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38">
                  <a:moveTo>
                    <a:pt x="42" y="21"/>
                  </a:moveTo>
                  <a:cubicBezTo>
                    <a:pt x="26" y="25"/>
                    <a:pt x="40" y="15"/>
                    <a:pt x="25" y="19"/>
                  </a:cubicBezTo>
                  <a:cubicBezTo>
                    <a:pt x="12" y="38"/>
                    <a:pt x="32" y="0"/>
                    <a:pt x="13" y="19"/>
                  </a:cubicBezTo>
                  <a:cubicBezTo>
                    <a:pt x="0" y="13"/>
                    <a:pt x="7" y="16"/>
                    <a:pt x="0" y="23"/>
                  </a:cubicBezTo>
                </a:path>
              </a:pathLst>
            </a:custGeom>
            <a:solidFill>
              <a:srgbClr val="CCFFCC"/>
            </a:solidFill>
            <a:ln w="12700" cap="rnd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43" name="Freeform 919"/>
            <p:cNvSpPr>
              <a:spLocks/>
            </p:cNvSpPr>
            <p:nvPr/>
          </p:nvSpPr>
          <p:spPr bwMode="auto">
            <a:xfrm>
              <a:off x="2953" y="1801"/>
              <a:ext cx="260" cy="164"/>
            </a:xfrm>
            <a:custGeom>
              <a:avLst/>
              <a:gdLst>
                <a:gd name="T0" fmla="*/ 50 w 290"/>
                <a:gd name="T1" fmla="*/ 16 h 150"/>
                <a:gd name="T2" fmla="*/ 53 w 290"/>
                <a:gd name="T3" fmla="*/ 0 h 150"/>
                <a:gd name="T4" fmla="*/ 59 w 290"/>
                <a:gd name="T5" fmla="*/ 21 h 150"/>
                <a:gd name="T6" fmla="*/ 63 w 290"/>
                <a:gd name="T7" fmla="*/ 52 h 150"/>
                <a:gd name="T8" fmla="*/ 70 w 290"/>
                <a:gd name="T9" fmla="*/ 74 h 150"/>
                <a:gd name="T10" fmla="*/ 79 w 290"/>
                <a:gd name="T11" fmla="*/ 116 h 150"/>
                <a:gd name="T12" fmla="*/ 85 w 290"/>
                <a:gd name="T13" fmla="*/ 116 h 150"/>
                <a:gd name="T14" fmla="*/ 94 w 290"/>
                <a:gd name="T15" fmla="*/ 136 h 150"/>
                <a:gd name="T16" fmla="*/ 92 w 290"/>
                <a:gd name="T17" fmla="*/ 198 h 150"/>
                <a:gd name="T18" fmla="*/ 83 w 290"/>
                <a:gd name="T19" fmla="*/ 256 h 150"/>
                <a:gd name="T20" fmla="*/ 72 w 290"/>
                <a:gd name="T21" fmla="*/ 294 h 150"/>
                <a:gd name="T22" fmla="*/ 73 w 290"/>
                <a:gd name="T23" fmla="*/ 321 h 150"/>
                <a:gd name="T24" fmla="*/ 66 w 290"/>
                <a:gd name="T25" fmla="*/ 364 h 150"/>
                <a:gd name="T26" fmla="*/ 65 w 290"/>
                <a:gd name="T27" fmla="*/ 290 h 150"/>
                <a:gd name="T28" fmla="*/ 53 w 290"/>
                <a:gd name="T29" fmla="*/ 282 h 150"/>
                <a:gd name="T30" fmla="*/ 53 w 290"/>
                <a:gd name="T31" fmla="*/ 258 h 150"/>
                <a:gd name="T32" fmla="*/ 42 w 290"/>
                <a:gd name="T33" fmla="*/ 321 h 150"/>
                <a:gd name="T34" fmla="*/ 38 w 290"/>
                <a:gd name="T35" fmla="*/ 285 h 150"/>
                <a:gd name="T36" fmla="*/ 40 w 290"/>
                <a:gd name="T37" fmla="*/ 263 h 150"/>
                <a:gd name="T38" fmla="*/ 43 w 290"/>
                <a:gd name="T39" fmla="*/ 242 h 150"/>
                <a:gd name="T40" fmla="*/ 39 w 290"/>
                <a:gd name="T41" fmla="*/ 204 h 150"/>
                <a:gd name="T42" fmla="*/ 29 w 290"/>
                <a:gd name="T43" fmla="*/ 184 h 150"/>
                <a:gd name="T44" fmla="*/ 14 w 290"/>
                <a:gd name="T45" fmla="*/ 198 h 150"/>
                <a:gd name="T46" fmla="*/ 4 w 290"/>
                <a:gd name="T47" fmla="*/ 201 h 150"/>
                <a:gd name="T48" fmla="*/ 4 w 290"/>
                <a:gd name="T49" fmla="*/ 150 h 150"/>
                <a:gd name="T50" fmla="*/ 11 w 290"/>
                <a:gd name="T51" fmla="*/ 80 h 150"/>
                <a:gd name="T52" fmla="*/ 9 w 290"/>
                <a:gd name="T53" fmla="*/ 33 h 150"/>
                <a:gd name="T54" fmla="*/ 13 w 290"/>
                <a:gd name="T55" fmla="*/ 27 h 150"/>
                <a:gd name="T56" fmla="*/ 21 w 290"/>
                <a:gd name="T57" fmla="*/ 33 h 150"/>
                <a:gd name="T58" fmla="*/ 29 w 290"/>
                <a:gd name="T59" fmla="*/ 39 h 150"/>
                <a:gd name="T60" fmla="*/ 35 w 290"/>
                <a:gd name="T61" fmla="*/ 52 h 150"/>
                <a:gd name="T62" fmla="*/ 40 w 290"/>
                <a:gd name="T63" fmla="*/ 57 h 150"/>
                <a:gd name="T64" fmla="*/ 42 w 290"/>
                <a:gd name="T65" fmla="*/ 33 h 150"/>
                <a:gd name="T66" fmla="*/ 48 w 290"/>
                <a:gd name="T67" fmla="*/ 27 h 150"/>
                <a:gd name="T68" fmla="*/ 48 w 290"/>
                <a:gd name="T69" fmla="*/ 17 h 1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0"/>
                <a:gd name="T106" fmla="*/ 0 h 150"/>
                <a:gd name="T107" fmla="*/ 290 w 290"/>
                <a:gd name="T108" fmla="*/ 150 h 1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0" h="150">
                  <a:moveTo>
                    <a:pt x="144" y="7"/>
                  </a:moveTo>
                  <a:lnTo>
                    <a:pt x="148" y="6"/>
                  </a:lnTo>
                  <a:lnTo>
                    <a:pt x="156" y="1"/>
                  </a:lnTo>
                  <a:lnTo>
                    <a:pt x="161" y="0"/>
                  </a:lnTo>
                  <a:lnTo>
                    <a:pt x="176" y="0"/>
                  </a:lnTo>
                  <a:lnTo>
                    <a:pt x="180" y="9"/>
                  </a:lnTo>
                  <a:lnTo>
                    <a:pt x="188" y="19"/>
                  </a:lnTo>
                  <a:lnTo>
                    <a:pt x="187" y="22"/>
                  </a:lnTo>
                  <a:lnTo>
                    <a:pt x="194" y="20"/>
                  </a:lnTo>
                  <a:lnTo>
                    <a:pt x="208" y="31"/>
                  </a:lnTo>
                  <a:lnTo>
                    <a:pt x="216" y="41"/>
                  </a:lnTo>
                  <a:lnTo>
                    <a:pt x="234" y="48"/>
                  </a:lnTo>
                  <a:lnTo>
                    <a:pt x="248" y="50"/>
                  </a:lnTo>
                  <a:lnTo>
                    <a:pt x="254" y="48"/>
                  </a:lnTo>
                  <a:lnTo>
                    <a:pt x="267" y="52"/>
                  </a:lnTo>
                  <a:lnTo>
                    <a:pt x="281" y="55"/>
                  </a:lnTo>
                  <a:lnTo>
                    <a:pt x="289" y="78"/>
                  </a:lnTo>
                  <a:lnTo>
                    <a:pt x="275" y="81"/>
                  </a:lnTo>
                  <a:lnTo>
                    <a:pt x="272" y="92"/>
                  </a:lnTo>
                  <a:lnTo>
                    <a:pt x="250" y="104"/>
                  </a:lnTo>
                  <a:lnTo>
                    <a:pt x="216" y="111"/>
                  </a:lnTo>
                  <a:lnTo>
                    <a:pt x="213" y="121"/>
                  </a:lnTo>
                  <a:lnTo>
                    <a:pt x="198" y="117"/>
                  </a:lnTo>
                  <a:lnTo>
                    <a:pt x="214" y="132"/>
                  </a:lnTo>
                  <a:lnTo>
                    <a:pt x="232" y="134"/>
                  </a:lnTo>
                  <a:lnTo>
                    <a:pt x="196" y="149"/>
                  </a:lnTo>
                  <a:lnTo>
                    <a:pt x="173" y="132"/>
                  </a:lnTo>
                  <a:lnTo>
                    <a:pt x="191" y="119"/>
                  </a:lnTo>
                  <a:lnTo>
                    <a:pt x="173" y="116"/>
                  </a:lnTo>
                  <a:lnTo>
                    <a:pt x="160" y="116"/>
                  </a:lnTo>
                  <a:lnTo>
                    <a:pt x="163" y="105"/>
                  </a:lnTo>
                  <a:lnTo>
                    <a:pt x="160" y="106"/>
                  </a:lnTo>
                  <a:lnTo>
                    <a:pt x="134" y="112"/>
                  </a:lnTo>
                  <a:lnTo>
                    <a:pt x="123" y="132"/>
                  </a:lnTo>
                  <a:lnTo>
                    <a:pt x="105" y="131"/>
                  </a:lnTo>
                  <a:lnTo>
                    <a:pt x="110" y="117"/>
                  </a:lnTo>
                  <a:lnTo>
                    <a:pt x="111" y="111"/>
                  </a:lnTo>
                  <a:lnTo>
                    <a:pt x="121" y="108"/>
                  </a:lnTo>
                  <a:lnTo>
                    <a:pt x="127" y="104"/>
                  </a:lnTo>
                  <a:lnTo>
                    <a:pt x="128" y="100"/>
                  </a:lnTo>
                  <a:lnTo>
                    <a:pt x="121" y="98"/>
                  </a:lnTo>
                  <a:lnTo>
                    <a:pt x="113" y="84"/>
                  </a:lnTo>
                  <a:lnTo>
                    <a:pt x="101" y="76"/>
                  </a:lnTo>
                  <a:lnTo>
                    <a:pt x="87" y="76"/>
                  </a:lnTo>
                  <a:lnTo>
                    <a:pt x="70" y="80"/>
                  </a:lnTo>
                  <a:lnTo>
                    <a:pt x="44" y="81"/>
                  </a:lnTo>
                  <a:lnTo>
                    <a:pt x="30" y="83"/>
                  </a:lnTo>
                  <a:lnTo>
                    <a:pt x="10" y="83"/>
                  </a:lnTo>
                  <a:lnTo>
                    <a:pt x="0" y="74"/>
                  </a:lnTo>
                  <a:lnTo>
                    <a:pt x="6" y="61"/>
                  </a:lnTo>
                  <a:lnTo>
                    <a:pt x="18" y="47"/>
                  </a:lnTo>
                  <a:lnTo>
                    <a:pt x="31" y="33"/>
                  </a:lnTo>
                  <a:lnTo>
                    <a:pt x="25" y="16"/>
                  </a:lnTo>
                  <a:lnTo>
                    <a:pt x="26" y="14"/>
                  </a:lnTo>
                  <a:lnTo>
                    <a:pt x="29" y="9"/>
                  </a:lnTo>
                  <a:lnTo>
                    <a:pt x="38" y="12"/>
                  </a:lnTo>
                  <a:lnTo>
                    <a:pt x="50" y="9"/>
                  </a:lnTo>
                  <a:lnTo>
                    <a:pt x="63" y="14"/>
                  </a:lnTo>
                  <a:lnTo>
                    <a:pt x="76" y="19"/>
                  </a:lnTo>
                  <a:lnTo>
                    <a:pt x="86" y="16"/>
                  </a:lnTo>
                  <a:lnTo>
                    <a:pt x="95" y="21"/>
                  </a:lnTo>
                  <a:lnTo>
                    <a:pt x="105" y="22"/>
                  </a:lnTo>
                  <a:lnTo>
                    <a:pt x="112" y="26"/>
                  </a:lnTo>
                  <a:lnTo>
                    <a:pt x="119" y="24"/>
                  </a:lnTo>
                  <a:lnTo>
                    <a:pt x="119" y="17"/>
                  </a:lnTo>
                  <a:lnTo>
                    <a:pt x="124" y="14"/>
                  </a:lnTo>
                  <a:lnTo>
                    <a:pt x="135" y="14"/>
                  </a:lnTo>
                  <a:lnTo>
                    <a:pt x="140" y="12"/>
                  </a:lnTo>
                  <a:lnTo>
                    <a:pt x="144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056" name="Text Box 921"/>
          <p:cNvSpPr txBox="1">
            <a:spLocks noChangeArrowheads="1"/>
          </p:cNvSpPr>
          <p:nvPr/>
        </p:nvSpPr>
        <p:spPr bwMode="auto">
          <a:xfrm>
            <a:off x="7939718" y="3346377"/>
            <a:ext cx="1928665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Vikram Patel (Goa, India) </a:t>
            </a:r>
            <a:r>
              <a:rPr lang="en-GB" sz="800" dirty="0">
                <a:latin typeface="Arial" charset="0"/>
              </a:rPr>
              <a:t> PREMIUM: A programme for effective mental health interventions in under-resourced health systems</a:t>
            </a:r>
          </a:p>
        </p:txBody>
      </p:sp>
      <p:sp>
        <p:nvSpPr>
          <p:cNvPr id="2058" name="Text Box 928"/>
          <p:cNvSpPr txBox="1">
            <a:spLocks noChangeArrowheads="1"/>
          </p:cNvSpPr>
          <p:nvPr/>
        </p:nvSpPr>
        <p:spPr bwMode="auto">
          <a:xfrm>
            <a:off x="-48006" y="1407477"/>
            <a:ext cx="1356589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Liz Corbett (Blantyre, </a:t>
            </a:r>
            <a:r>
              <a:rPr lang="en-GB" sz="800" b="1" dirty="0" smtClean="0">
                <a:latin typeface="Arial" charset="0"/>
              </a:rPr>
              <a:t>Malawi) </a:t>
            </a:r>
            <a:r>
              <a:rPr lang="en-GB" sz="800" dirty="0">
                <a:latin typeface="Arial" charset="0"/>
              </a:rPr>
              <a:t>Community-led practical approach to  </a:t>
            </a:r>
            <a:r>
              <a:rPr lang="en-GB" sz="800" dirty="0" smtClean="0">
                <a:latin typeface="Arial" charset="0"/>
              </a:rPr>
              <a:t>     lung </a:t>
            </a:r>
            <a:r>
              <a:rPr lang="en-GB" sz="800" dirty="0">
                <a:latin typeface="Arial" charset="0"/>
              </a:rPr>
              <a:t>health: development and </a:t>
            </a:r>
            <a:r>
              <a:rPr lang="en-GB" sz="800" dirty="0" smtClean="0">
                <a:latin typeface="Arial" charset="0"/>
              </a:rPr>
              <a:t>evaluation of </a:t>
            </a:r>
            <a:r>
              <a:rPr lang="en-GB" sz="800" dirty="0">
                <a:latin typeface="Arial" charset="0"/>
              </a:rPr>
              <a:t>interventions to increase demand for, and access </a:t>
            </a:r>
            <a:r>
              <a:rPr lang="en-GB" sz="800" dirty="0" smtClean="0">
                <a:latin typeface="Arial" charset="0"/>
              </a:rPr>
              <a:t>     to</a:t>
            </a:r>
            <a:r>
              <a:rPr lang="en-GB" sz="800" dirty="0">
                <a:latin typeface="Arial" charset="0"/>
              </a:rPr>
              <a:t>, TB/HIV diagnosis and </a:t>
            </a:r>
            <a:r>
              <a:rPr lang="en-GB" sz="800" dirty="0" smtClean="0">
                <a:latin typeface="Arial" charset="0"/>
              </a:rPr>
              <a:t>care in </a:t>
            </a:r>
            <a:r>
              <a:rPr lang="en-GB" sz="800" dirty="0">
                <a:latin typeface="Arial" charset="0"/>
              </a:rPr>
              <a:t>Blantyre, Malawi</a:t>
            </a:r>
          </a:p>
        </p:txBody>
      </p:sp>
      <p:sp>
        <p:nvSpPr>
          <p:cNvPr id="2063" name="Text Box 935"/>
          <p:cNvSpPr txBox="1">
            <a:spLocks noChangeArrowheads="1"/>
          </p:cNvSpPr>
          <p:nvPr/>
        </p:nvSpPr>
        <p:spPr bwMode="auto">
          <a:xfrm>
            <a:off x="215900" y="3113088"/>
            <a:ext cx="1600200" cy="442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GB" sz="1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66" name="Freeform 944"/>
          <p:cNvSpPr>
            <a:spLocks/>
          </p:cNvSpPr>
          <p:nvPr/>
        </p:nvSpPr>
        <p:spPr bwMode="auto">
          <a:xfrm>
            <a:off x="5226050" y="4586288"/>
            <a:ext cx="104775" cy="152400"/>
          </a:xfrm>
          <a:custGeom>
            <a:avLst/>
            <a:gdLst>
              <a:gd name="T0" fmla="*/ 2147483647 w 66"/>
              <a:gd name="T1" fmla="*/ 2147483647 h 96"/>
              <a:gd name="T2" fmla="*/ 0 w 66"/>
              <a:gd name="T3" fmla="*/ 2147483647 h 96"/>
              <a:gd name="T4" fmla="*/ 2147483647 w 66"/>
              <a:gd name="T5" fmla="*/ 0 h 96"/>
              <a:gd name="T6" fmla="*/ 0 60000 65536"/>
              <a:gd name="T7" fmla="*/ 0 60000 65536"/>
              <a:gd name="T8" fmla="*/ 0 60000 65536"/>
              <a:gd name="T9" fmla="*/ 0 w 66"/>
              <a:gd name="T10" fmla="*/ 0 h 96"/>
              <a:gd name="T11" fmla="*/ 66 w 6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96">
                <a:moveTo>
                  <a:pt x="54" y="96"/>
                </a:moveTo>
                <a:cubicBezTo>
                  <a:pt x="28" y="87"/>
                  <a:pt x="15" y="70"/>
                  <a:pt x="0" y="48"/>
                </a:cubicBezTo>
                <a:cubicBezTo>
                  <a:pt x="23" y="32"/>
                  <a:pt x="46" y="20"/>
                  <a:pt x="66" y="0"/>
                </a:cubicBezTo>
              </a:path>
            </a:pathLst>
          </a:custGeom>
          <a:solidFill>
            <a:srgbClr val="339966"/>
          </a:solidFill>
          <a:ln w="12700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8" name="Rectangle 946"/>
          <p:cNvSpPr>
            <a:spLocks noChangeArrowheads="1"/>
          </p:cNvSpPr>
          <p:nvPr/>
        </p:nvSpPr>
        <p:spPr bwMode="auto">
          <a:xfrm>
            <a:off x="4720988" y="1506613"/>
            <a:ext cx="10944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Alison Elliott </a:t>
            </a:r>
            <a:r>
              <a:rPr lang="en-GB" sz="800" b="1" dirty="0">
                <a:latin typeface="Arial" charset="0"/>
              </a:rPr>
              <a:t>(Entebbe</a:t>
            </a:r>
            <a:r>
              <a:rPr lang="en-GB" sz="800" b="1" dirty="0" smtClean="0">
                <a:latin typeface="Arial" charset="0"/>
              </a:rPr>
              <a:t>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US" sz="800" dirty="0" smtClean="0">
                <a:latin typeface="Arial" charset="0"/>
              </a:rPr>
              <a:t>Helminths and allergy in Uganda</a:t>
            </a:r>
            <a:endParaRPr lang="en-GB" sz="800" dirty="0">
              <a:latin typeface="Arial" charset="0"/>
            </a:endParaRPr>
          </a:p>
        </p:txBody>
      </p:sp>
      <p:sp>
        <p:nvSpPr>
          <p:cNvPr id="2071" name="Rectangle 949"/>
          <p:cNvSpPr>
            <a:spLocks noChangeArrowheads="1"/>
          </p:cNvSpPr>
          <p:nvPr/>
        </p:nvSpPr>
        <p:spPr bwMode="auto">
          <a:xfrm>
            <a:off x="5748761" y="1215506"/>
            <a:ext cx="17842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Matthew </a:t>
            </a:r>
            <a:r>
              <a:rPr lang="en-GB" sz="800" b="1" dirty="0">
                <a:latin typeface="Arial" charset="0"/>
              </a:rPr>
              <a:t>Burton </a:t>
            </a:r>
            <a:r>
              <a:rPr lang="en-GB" sz="800" b="1" dirty="0" smtClean="0">
                <a:latin typeface="Arial" charset="0"/>
              </a:rPr>
              <a:t>                     (</a:t>
            </a:r>
            <a:r>
              <a:rPr lang="en-GB" sz="800" b="1" dirty="0">
                <a:latin typeface="Arial" charset="0"/>
              </a:rPr>
              <a:t>Moshi, </a:t>
            </a:r>
            <a:r>
              <a:rPr lang="en-GB" sz="800" b="1" dirty="0" smtClean="0">
                <a:latin typeface="Arial" charset="0"/>
              </a:rPr>
              <a:t>Tanzania and Ethiopia)</a:t>
            </a:r>
            <a:r>
              <a:rPr lang="en-GB" sz="800" dirty="0" smtClean="0">
                <a:latin typeface="Arial" charset="0"/>
              </a:rPr>
              <a:t> Controlling blinding Trachoma: Intervention and pathophysiology studies for scarring disease in Ethiopia and Tanzania</a:t>
            </a:r>
            <a:endParaRPr lang="en-GB" sz="800" dirty="0">
              <a:latin typeface="Arial" charset="0"/>
            </a:endParaRPr>
          </a:p>
        </p:txBody>
      </p:sp>
      <p:sp>
        <p:nvSpPr>
          <p:cNvPr id="2072" name="Line 950"/>
          <p:cNvSpPr>
            <a:spLocks noChangeShapeType="1"/>
          </p:cNvSpPr>
          <p:nvPr/>
        </p:nvSpPr>
        <p:spPr bwMode="auto">
          <a:xfrm flipH="1">
            <a:off x="5321299" y="2060848"/>
            <a:ext cx="865362" cy="28334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5" name="Text Box 960"/>
          <p:cNvSpPr txBox="1">
            <a:spLocks noChangeArrowheads="1"/>
          </p:cNvSpPr>
          <p:nvPr/>
        </p:nvSpPr>
        <p:spPr bwMode="auto">
          <a:xfrm>
            <a:off x="7734794" y="3991478"/>
            <a:ext cx="201622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Anthony Scott  (Kilifi, Kenya) </a:t>
            </a:r>
            <a:r>
              <a:rPr lang="en-GB" sz="800" dirty="0" smtClean="0">
                <a:latin typeface="Arial" charset="0"/>
              </a:rPr>
              <a:t>Population impact of conjugate vaccine on pneumococcal transmission and disease in Kenya </a:t>
            </a:r>
            <a:endParaRPr lang="en-GB" sz="800" dirty="0">
              <a:latin typeface="Arial" charset="0"/>
            </a:endParaRPr>
          </a:p>
        </p:txBody>
      </p:sp>
      <p:sp>
        <p:nvSpPr>
          <p:cNvPr id="2077" name="Text Box 962"/>
          <p:cNvSpPr txBox="1">
            <a:spLocks noChangeArrowheads="1"/>
          </p:cNvSpPr>
          <p:nvPr/>
        </p:nvSpPr>
        <p:spPr bwMode="auto">
          <a:xfrm>
            <a:off x="829351" y="34874"/>
            <a:ext cx="8712200" cy="4062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endParaRPr lang="en-GB" sz="100" b="1" dirty="0">
              <a:solidFill>
                <a:srgbClr val="003399"/>
              </a:solidFill>
              <a:latin typeface="Arial" charset="0"/>
            </a:endParaRP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GB" sz="2100" b="1" dirty="0" smtClean="0">
                <a:solidFill>
                  <a:srgbClr val="003399"/>
                </a:solidFill>
                <a:latin typeface="Arial" charset="0"/>
              </a:rPr>
              <a:t>Wellcome Trust - Bloomsbury Centre for Global Health Research</a:t>
            </a:r>
            <a:endParaRPr lang="en-GB" sz="21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78" name="Text Box 964"/>
          <p:cNvSpPr txBox="1">
            <a:spLocks noChangeArrowheads="1"/>
          </p:cNvSpPr>
          <p:nvPr/>
        </p:nvSpPr>
        <p:spPr bwMode="auto">
          <a:xfrm>
            <a:off x="-85725" y="3780656"/>
            <a:ext cx="207268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99" name="Text Box 955"/>
          <p:cNvSpPr txBox="1">
            <a:spLocks noChangeArrowheads="1"/>
          </p:cNvSpPr>
          <p:nvPr/>
        </p:nvSpPr>
        <p:spPr bwMode="auto">
          <a:xfrm>
            <a:off x="7407326" y="1530673"/>
            <a:ext cx="27591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David Osrin (Mumbai, India) </a:t>
            </a:r>
            <a:r>
              <a:rPr lang="en-US" sz="800" dirty="0" smtClean="0">
                <a:latin typeface="Arial" charset="0"/>
              </a:rPr>
              <a:t>Community resource centres to improve the health of women and children       in Mumbai slums: a cluster </a:t>
            </a:r>
            <a:r>
              <a:rPr lang="en-US" sz="800" dirty="0" err="1" smtClean="0">
                <a:latin typeface="Arial" charset="0"/>
              </a:rPr>
              <a:t>randomised</a:t>
            </a:r>
            <a:r>
              <a:rPr lang="en-US" sz="800" dirty="0" smtClean="0">
                <a:latin typeface="Arial" charset="0"/>
              </a:rPr>
              <a:t> controlled         trial of a complex intervention</a:t>
            </a:r>
            <a:endParaRPr lang="en-GB" sz="800" dirty="0">
              <a:latin typeface="Arial" charset="0"/>
            </a:endParaRPr>
          </a:p>
        </p:txBody>
      </p:sp>
      <p:sp>
        <p:nvSpPr>
          <p:cNvPr id="310" name="Line 920"/>
          <p:cNvSpPr>
            <a:spLocks noChangeShapeType="1"/>
          </p:cNvSpPr>
          <p:nvPr/>
        </p:nvSpPr>
        <p:spPr bwMode="auto">
          <a:xfrm flipH="1">
            <a:off x="6249144" y="3501008"/>
            <a:ext cx="1800200" cy="8439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3" name="Text Box 928"/>
          <p:cNvSpPr txBox="1">
            <a:spLocks noChangeArrowheads="1"/>
          </p:cNvSpPr>
          <p:nvPr/>
        </p:nvSpPr>
        <p:spPr bwMode="auto">
          <a:xfrm>
            <a:off x="5274351" y="6266064"/>
            <a:ext cx="3064131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Rashida Ferrand </a:t>
            </a:r>
            <a:r>
              <a:rPr lang="en-GB" sz="800" b="1" dirty="0" smtClean="0">
                <a:latin typeface="Arial" pitchFamily="34" charset="0"/>
                <a:cs typeface="Arial" pitchFamily="34" charset="0"/>
              </a:rPr>
              <a:t>(Harare, Zimbabwe</a:t>
            </a:r>
            <a:r>
              <a:rPr lang="en-GB" sz="800" b="1" dirty="0">
                <a:latin typeface="Arial" pitchFamily="34" charset="0"/>
                <a:cs typeface="Arial" pitchFamily="34" charset="0"/>
              </a:rPr>
              <a:t>)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Treatment support for older children and adolescents living with HIV: a household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randomised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trial linked to evaluation of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decentralised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HIV testing and care in Harare, Zimbabwe</a:t>
            </a: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Rectangle 947"/>
          <p:cNvSpPr>
            <a:spLocks noChangeArrowheads="1"/>
          </p:cNvSpPr>
          <p:nvPr/>
        </p:nvSpPr>
        <p:spPr bwMode="auto">
          <a:xfrm>
            <a:off x="124781" y="5361533"/>
            <a:ext cx="27874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Louis Grandjean (Lima, Peru) </a:t>
            </a:r>
            <a:r>
              <a:rPr lang="en-GB" sz="800" dirty="0" smtClean="0">
                <a:latin typeface="Arial" charset="0"/>
              </a:rPr>
              <a:t>The Genomics of Multidrug – Resistant Tuberculosis Transmission </a:t>
            </a:r>
            <a:endParaRPr lang="en-GB" sz="800" dirty="0">
              <a:latin typeface="Arial" charset="0"/>
            </a:endParaRPr>
          </a:p>
        </p:txBody>
      </p:sp>
      <p:sp>
        <p:nvSpPr>
          <p:cNvPr id="317" name="Line 950"/>
          <p:cNvSpPr>
            <a:spLocks noChangeShapeType="1"/>
          </p:cNvSpPr>
          <p:nvPr/>
        </p:nvSpPr>
        <p:spPr bwMode="auto">
          <a:xfrm flipH="1">
            <a:off x="5510014" y="3933055"/>
            <a:ext cx="91058" cy="6385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06" name="Rectangle 966"/>
          <p:cNvSpPr>
            <a:spLocks noChangeArrowheads="1"/>
          </p:cNvSpPr>
          <p:nvPr/>
        </p:nvSpPr>
        <p:spPr bwMode="auto">
          <a:xfrm>
            <a:off x="636775" y="4087649"/>
            <a:ext cx="1788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Nick Easom (Fajara,</a:t>
            </a:r>
          </a:p>
          <a:p>
            <a:r>
              <a:rPr lang="en-GB" sz="800" b="1" dirty="0" smtClean="0">
                <a:latin typeface="Arial" charset="0"/>
              </a:rPr>
              <a:t>The Gambia) </a:t>
            </a:r>
            <a:r>
              <a:rPr lang="en-GB" sz="800" dirty="0" smtClean="0">
                <a:latin typeface="Arial" charset="0"/>
              </a:rPr>
              <a:t>The NKG2D </a:t>
            </a:r>
          </a:p>
          <a:p>
            <a:r>
              <a:rPr lang="en-GB" sz="800" dirty="0" smtClean="0">
                <a:latin typeface="Arial" charset="0"/>
              </a:rPr>
              <a:t>pathway in hepatitis B associated hepatocellular carcinoma in a </a:t>
            </a:r>
          </a:p>
          <a:p>
            <a:r>
              <a:rPr lang="en-GB" sz="800" dirty="0" smtClean="0">
                <a:latin typeface="Arial" charset="0"/>
              </a:rPr>
              <a:t>highly endemic setting</a:t>
            </a:r>
            <a:endParaRPr lang="en-GB" sz="800" dirty="0">
              <a:latin typeface="Arial" charset="0"/>
            </a:endParaRPr>
          </a:p>
        </p:txBody>
      </p:sp>
      <p:sp>
        <p:nvSpPr>
          <p:cNvPr id="314" name="Rectangle 966"/>
          <p:cNvSpPr>
            <a:spLocks noChangeArrowheads="1"/>
          </p:cNvSpPr>
          <p:nvPr/>
        </p:nvSpPr>
        <p:spPr bwMode="auto">
          <a:xfrm>
            <a:off x="31118" y="4903161"/>
            <a:ext cx="20988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Gabriele Pollara (Lima, Peru)</a:t>
            </a:r>
            <a:r>
              <a:rPr lang="en-GB" sz="800" dirty="0" smtClean="0">
                <a:latin typeface="Arial" charset="0"/>
              </a:rPr>
              <a:t> Defining protective immunity to human tuberculosis</a:t>
            </a:r>
            <a:endParaRPr lang="en-GB" sz="800" dirty="0">
              <a:latin typeface="Arial" charset="0"/>
            </a:endParaRPr>
          </a:p>
        </p:txBody>
      </p:sp>
      <p:sp>
        <p:nvSpPr>
          <p:cNvPr id="318" name="Text Box 964"/>
          <p:cNvSpPr txBox="1">
            <a:spLocks noChangeArrowheads="1"/>
          </p:cNvSpPr>
          <p:nvPr/>
        </p:nvSpPr>
        <p:spPr bwMode="auto">
          <a:xfrm>
            <a:off x="8441187" y="5887441"/>
            <a:ext cx="166204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Raphaelle Metras (Comoros Islands) </a:t>
            </a:r>
            <a:endParaRPr lang="en-GB" sz="800" b="1" dirty="0">
              <a:latin typeface="Arial" charset="0"/>
            </a:endParaRPr>
          </a:p>
          <a:p>
            <a:r>
              <a:rPr lang="en-GB" sz="800" dirty="0" smtClean="0">
                <a:latin typeface="Arial" charset="0"/>
              </a:rPr>
              <a:t>Studying drivers of arboviral emergence: the case of Rift Valley fever in Mayotte</a:t>
            </a:r>
            <a:endParaRPr lang="en-GB" sz="800" dirty="0">
              <a:latin typeface="Arial" charset="0"/>
            </a:endParaRPr>
          </a:p>
        </p:txBody>
      </p:sp>
      <p:sp>
        <p:nvSpPr>
          <p:cNvPr id="320" name="Rectangle 946"/>
          <p:cNvSpPr>
            <a:spLocks noChangeArrowheads="1"/>
          </p:cNvSpPr>
          <p:nvPr/>
        </p:nvSpPr>
        <p:spPr bwMode="auto">
          <a:xfrm>
            <a:off x="4015205" y="1069959"/>
            <a:ext cx="1890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Harriet Mpairwe (Entebbe,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GB" sz="800" b="1" dirty="0" smtClean="0">
                <a:latin typeface="Arial" charset="0"/>
              </a:rPr>
              <a:t>      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Study on parasitic infections           and asthma in Uganda </a:t>
            </a: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Text Box 928"/>
          <p:cNvSpPr txBox="1">
            <a:spLocks noChangeArrowheads="1"/>
          </p:cNvSpPr>
          <p:nvPr/>
        </p:nvSpPr>
        <p:spPr bwMode="auto">
          <a:xfrm>
            <a:off x="8060578" y="4665460"/>
            <a:ext cx="1944216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Neil Stone (Dar es Salaam, Tanzania)</a:t>
            </a:r>
            <a:r>
              <a:rPr lang="en-GB" sz="800" dirty="0" smtClean="0">
                <a:latin typeface="Arial" charset="0"/>
              </a:rPr>
              <a:t> The relationship of antifungal resistance and pharmacokinetics with therapeutic response to a fluconazole /  flucytosine induction regimen for  HIV-associated Cryptococcal meningitis</a:t>
            </a:r>
            <a:endParaRPr lang="en-GB" sz="800" dirty="0">
              <a:latin typeface="Arial" charset="0"/>
            </a:endParaRPr>
          </a:p>
        </p:txBody>
      </p:sp>
      <p:sp>
        <p:nvSpPr>
          <p:cNvPr id="316" name="Line 961"/>
          <p:cNvSpPr>
            <a:spLocks noChangeShapeType="1"/>
          </p:cNvSpPr>
          <p:nvPr/>
        </p:nvSpPr>
        <p:spPr bwMode="auto">
          <a:xfrm flipH="1" flipV="1">
            <a:off x="5383906" y="4935835"/>
            <a:ext cx="2737445" cy="149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2" name="Text Box 964"/>
          <p:cNvSpPr txBox="1">
            <a:spLocks noChangeArrowheads="1"/>
          </p:cNvSpPr>
          <p:nvPr/>
        </p:nvSpPr>
        <p:spPr bwMode="auto">
          <a:xfrm>
            <a:off x="43797" y="4284816"/>
            <a:ext cx="2664296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43739" y="2460659"/>
            <a:ext cx="1174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Sunil Bhopal (Goa, India)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Investigating 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early life stress in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infants enrolled in SPRING intervention trial in rural India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282" y="6241384"/>
            <a:ext cx="2243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Mutsa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Bwakura-Dangarembiz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outcomes,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thymic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output and long-term immune restoration in severely malnourished HIV-infected children.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52738" y="1056007"/>
            <a:ext cx="1735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Alison Price (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Karonga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Malawi)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Community-level fatal and non-fatal stroke surveillance: providing the tools for evaluating interventions in hypertension and stroke in sub-Saharan Africa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29" y="3295497"/>
            <a:ext cx="195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Helen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Brotherton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(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The Gambia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) Randomised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controlled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trial of early kangaroo mother care for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hospitalised     neonates &lt;2000g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                                    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low-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income country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>
            <a:endCxn id="310" idx="1"/>
          </p:cNvCxnSpPr>
          <p:nvPr/>
        </p:nvCxnSpPr>
        <p:spPr bwMode="auto">
          <a:xfrm flipH="1">
            <a:off x="6249144" y="2934379"/>
            <a:ext cx="2532112" cy="1410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2075" idx="1"/>
          </p:cNvCxnSpPr>
          <p:nvPr/>
        </p:nvCxnSpPr>
        <p:spPr bwMode="auto">
          <a:xfrm flipH="1">
            <a:off x="5336201" y="4283866"/>
            <a:ext cx="2398593" cy="4634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5" name="Straight Arrow Connector 2054"/>
          <p:cNvCxnSpPr/>
          <p:nvPr/>
        </p:nvCxnSpPr>
        <p:spPr bwMode="auto">
          <a:xfrm flipH="1" flipV="1">
            <a:off x="5221984" y="5185764"/>
            <a:ext cx="424573" cy="5410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2" name="Straight Arrow Connector 331"/>
          <p:cNvCxnSpPr>
            <a:stCxn id="2068" idx="2"/>
          </p:cNvCxnSpPr>
          <p:nvPr/>
        </p:nvCxnSpPr>
        <p:spPr bwMode="auto">
          <a:xfrm>
            <a:off x="5268237" y="2091388"/>
            <a:ext cx="44803" cy="25617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1" name="Straight Arrow Connector 350"/>
          <p:cNvCxnSpPr>
            <a:endCxn id="2300" idx="14"/>
          </p:cNvCxnSpPr>
          <p:nvPr/>
        </p:nvCxnSpPr>
        <p:spPr bwMode="auto">
          <a:xfrm>
            <a:off x="3233406" y="1816108"/>
            <a:ext cx="2082964" cy="3201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5" name="Straight Arrow Connector 2344"/>
          <p:cNvCxnSpPr/>
          <p:nvPr/>
        </p:nvCxnSpPr>
        <p:spPr bwMode="auto">
          <a:xfrm>
            <a:off x="4134694" y="1458457"/>
            <a:ext cx="1177132" cy="3149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50888" y="5871728"/>
            <a:ext cx="2909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Wedderburn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(Cape Town, South Africa)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Neurodevelopmental effects of in utero HIV and ART exposure in children: a prospective cross-sectional structural and microstructural neuroimaging study.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0404" y="5647855"/>
            <a:ext cx="2152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Church (Zimbabwe)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The impact of the intestinal environment on immunogenicity of oral vaccines in Zimbabwean infants.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Arrow Connector 30"/>
          <p:cNvCxnSpPr>
            <a:endCxn id="2295" idx="8"/>
          </p:cNvCxnSpPr>
          <p:nvPr/>
        </p:nvCxnSpPr>
        <p:spPr bwMode="auto">
          <a:xfrm flipH="1" flipV="1">
            <a:off x="5587991" y="5148790"/>
            <a:ext cx="2995290" cy="7870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1" name="Straight Arrow Connector 2060"/>
          <p:cNvCxnSpPr>
            <a:endCxn id="2300" idx="17"/>
          </p:cNvCxnSpPr>
          <p:nvPr/>
        </p:nvCxnSpPr>
        <p:spPr bwMode="auto">
          <a:xfrm flipH="1" flipV="1">
            <a:off x="5276774" y="5201469"/>
            <a:ext cx="361694" cy="1111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5" name="Straight Arrow Connector 2084"/>
          <p:cNvCxnSpPr>
            <a:endCxn id="2300" idx="21"/>
          </p:cNvCxnSpPr>
          <p:nvPr/>
        </p:nvCxnSpPr>
        <p:spPr bwMode="auto">
          <a:xfrm flipV="1">
            <a:off x="5019343" y="5269170"/>
            <a:ext cx="253188" cy="542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9" name="Straight Arrow Connector 288"/>
          <p:cNvCxnSpPr>
            <a:endCxn id="2300" idx="18"/>
          </p:cNvCxnSpPr>
          <p:nvPr/>
        </p:nvCxnSpPr>
        <p:spPr bwMode="auto">
          <a:xfrm flipV="1">
            <a:off x="5182061" y="5300417"/>
            <a:ext cx="100369" cy="12904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3452863" y="5677609"/>
            <a:ext cx="1934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Andrew Prendergast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of </a:t>
            </a:r>
            <a:r>
              <a:rPr lang="en-GB" sz="800" dirty="0" err="1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on healthy birth and growth in rural Zimbabwe</a:t>
            </a:r>
          </a:p>
        </p:txBody>
      </p:sp>
      <p:cxnSp>
        <p:nvCxnSpPr>
          <p:cNvPr id="321" name="Straight Arrow Connector 320"/>
          <p:cNvCxnSpPr>
            <a:endCxn id="2165" idx="10"/>
          </p:cNvCxnSpPr>
          <p:nvPr/>
        </p:nvCxnSpPr>
        <p:spPr bwMode="auto">
          <a:xfrm flipH="1">
            <a:off x="6227731" y="2047249"/>
            <a:ext cx="1511000" cy="2240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Connector 2"/>
          <p:cNvCxnSpPr>
            <a:stCxn id="2306" idx="0"/>
          </p:cNvCxnSpPr>
          <p:nvPr/>
        </p:nvCxnSpPr>
        <p:spPr bwMode="auto">
          <a:xfrm flipH="1" flipV="1">
            <a:off x="1358906" y="3807859"/>
            <a:ext cx="2768262" cy="615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 flipV="1">
            <a:off x="2016176" y="4310675"/>
            <a:ext cx="1999029" cy="117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159942" y="977467"/>
            <a:ext cx="13485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Arial" charset="0"/>
              </a:rPr>
              <a:t>Augustine </a:t>
            </a:r>
            <a:r>
              <a:rPr lang="en-GB" sz="800" b="1" dirty="0" err="1">
                <a:latin typeface="Arial" charset="0"/>
              </a:rPr>
              <a:t>Choko</a:t>
            </a:r>
            <a:r>
              <a:rPr lang="en-GB" sz="800" b="1" dirty="0">
                <a:latin typeface="Arial" charset="0"/>
              </a:rPr>
              <a:t> (Blantyre, Malawi)</a:t>
            </a:r>
            <a:r>
              <a:rPr lang="en-GB" sz="800" dirty="0">
                <a:latin typeface="Arial" charset="0"/>
              </a:rPr>
              <a:t> Partner </a:t>
            </a:r>
            <a:r>
              <a:rPr lang="en-GB" sz="800" dirty="0" err="1">
                <a:latin typeface="Arial" charset="0"/>
              </a:rPr>
              <a:t>provi</a:t>
            </a:r>
            <a:r>
              <a:rPr lang="en-US" sz="800" dirty="0" err="1">
                <a:latin typeface="Arial" charset="0"/>
              </a:rPr>
              <a:t>ded</a:t>
            </a:r>
            <a:r>
              <a:rPr lang="en-US" sz="800" dirty="0">
                <a:latin typeface="Arial" charset="0"/>
              </a:rPr>
              <a:t> HIV Self testing and linkage (PASTAL</a:t>
            </a:r>
            <a:r>
              <a:rPr lang="en-US" sz="800" dirty="0" smtClean="0">
                <a:latin typeface="Arial" charset="0"/>
              </a:rPr>
              <a:t>) </a:t>
            </a:r>
            <a:r>
              <a:rPr lang="en-US" sz="800" dirty="0">
                <a:latin typeface="Arial" charset="0"/>
              </a:rPr>
              <a:t>in antenatal care </a:t>
            </a:r>
            <a:r>
              <a:rPr lang="en-US" sz="800" dirty="0" smtClean="0">
                <a:latin typeface="Arial" charset="0"/>
              </a:rPr>
              <a:t>clinics: methodology </a:t>
            </a:r>
            <a:r>
              <a:rPr lang="en-US" sz="800" dirty="0">
                <a:latin typeface="Arial" charset="0"/>
              </a:rPr>
              <a:t>and delivery of an adaptive cluster-</a:t>
            </a:r>
            <a:r>
              <a:rPr lang="en-US" sz="800" dirty="0" err="1">
                <a:latin typeface="Arial" charset="0"/>
              </a:rPr>
              <a:t>randomised</a:t>
            </a:r>
            <a:r>
              <a:rPr lang="en-US" sz="800" dirty="0">
                <a:latin typeface="Arial" charset="0"/>
              </a:rPr>
              <a:t> trial in Blantyre, Malawi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1159942" y="2507624"/>
            <a:ext cx="4153098" cy="2577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2106980" y="1814520"/>
            <a:ext cx="3206060" cy="3270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/>
          <p:cNvCxnSpPr>
            <a:endCxn id="2206" idx="18"/>
          </p:cNvCxnSpPr>
          <p:nvPr/>
        </p:nvCxnSpPr>
        <p:spPr bwMode="auto">
          <a:xfrm flipV="1">
            <a:off x="1939569" y="5005596"/>
            <a:ext cx="783498" cy="4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2" name="Straight Connector 2061"/>
          <p:cNvCxnSpPr>
            <a:endCxn id="2206" idx="18"/>
          </p:cNvCxnSpPr>
          <p:nvPr/>
        </p:nvCxnSpPr>
        <p:spPr bwMode="auto">
          <a:xfrm flipV="1">
            <a:off x="1374443" y="5005596"/>
            <a:ext cx="1348624" cy="3809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0" name="Straight Arrow Connector 2079"/>
          <p:cNvCxnSpPr>
            <a:stCxn id="6" idx="0"/>
            <a:endCxn id="2320" idx="0"/>
          </p:cNvCxnSpPr>
          <p:nvPr/>
        </p:nvCxnSpPr>
        <p:spPr bwMode="auto">
          <a:xfrm flipV="1">
            <a:off x="1605390" y="5561842"/>
            <a:ext cx="3563178" cy="3098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0066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561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LSHTM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Sarah Lewin</dc:creator>
  <cp:lastModifiedBy>ICRUEKIN</cp:lastModifiedBy>
  <cp:revision>198</cp:revision>
  <cp:lastPrinted>2016-09-02T09:06:54Z</cp:lastPrinted>
  <dcterms:created xsi:type="dcterms:W3CDTF">2000-06-15T16:39:15Z</dcterms:created>
  <dcterms:modified xsi:type="dcterms:W3CDTF">2017-02-07T11:55:52Z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C:/Web</vt:lpwstr>
  </property>
</Properties>
</file>